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21" r:id="rId2"/>
    <p:sldId id="322" r:id="rId3"/>
    <p:sldId id="323" r:id="rId4"/>
    <p:sldId id="324" r:id="rId5"/>
    <p:sldId id="320" r:id="rId6"/>
    <p:sldId id="285" r:id="rId7"/>
    <p:sldId id="310" r:id="rId8"/>
    <p:sldId id="325" r:id="rId9"/>
    <p:sldId id="327" r:id="rId10"/>
    <p:sldId id="328" r:id="rId11"/>
    <p:sldId id="329" r:id="rId12"/>
    <p:sldId id="326" r:id="rId13"/>
    <p:sldId id="330" r:id="rId14"/>
    <p:sldId id="331" r:id="rId15"/>
    <p:sldId id="333" r:id="rId16"/>
    <p:sldId id="332" r:id="rId17"/>
    <p:sldId id="335" r:id="rId18"/>
    <p:sldId id="336" r:id="rId19"/>
    <p:sldId id="337" r:id="rId20"/>
    <p:sldId id="338" r:id="rId21"/>
    <p:sldId id="334" r:id="rId22"/>
    <p:sldId id="307" r:id="rId23"/>
    <p:sldId id="311" r:id="rId24"/>
    <p:sldId id="312" r:id="rId25"/>
    <p:sldId id="313" r:id="rId26"/>
    <p:sldId id="316" r:id="rId27"/>
    <p:sldId id="314" r:id="rId28"/>
    <p:sldId id="315" r:id="rId29"/>
    <p:sldId id="304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  <a:srgbClr val="F3B001"/>
    <a:srgbClr val="F5F6F6"/>
    <a:srgbClr val="E5E8E8"/>
    <a:srgbClr val="53535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1"/>
    <p:restoredTop sz="94733" autoAdjust="0"/>
  </p:normalViewPr>
  <p:slideViewPr>
    <p:cSldViewPr snapToGrid="0" snapToObjects="1">
      <p:cViewPr varScale="1">
        <p:scale>
          <a:sx n="154" d="100"/>
          <a:sy n="154" d="100"/>
        </p:scale>
        <p:origin x="3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7" d="100"/>
          <a:sy n="107" d="100"/>
        </p:scale>
        <p:origin x="44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42-4553-AE14-010DA537012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42-4553-AE14-010DA537012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42-4553-AE14-010DA53701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2968687"/>
        <c:axId val="668406975"/>
      </c:barChart>
      <c:catAx>
        <c:axId val="47296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8406975"/>
        <c:crosses val="autoZero"/>
        <c:auto val="1"/>
        <c:lblAlgn val="ctr"/>
        <c:lblOffset val="100"/>
        <c:noMultiLvlLbl val="0"/>
      </c:catAx>
      <c:valAx>
        <c:axId val="6684069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296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6651448392280678"/>
          <c:y val="3.430352896879000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1060754483849531"/>
          <c:y val="0.20211531225800144"/>
          <c:w val="0.59758495190649763"/>
          <c:h val="0.70490348688619309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82-44AB-96E1-681FC4C953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82-44AB-96E1-681FC4C953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82-44AB-96E1-681FC4C9537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82-44AB-96E1-681FC4C95379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882-44AB-96E1-681FC4C953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882-44AB-96E1-681FC4C953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F40155-B6C4-40D1-AEBB-088531A99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497249"/>
            <a:ext cx="2565332" cy="301298"/>
          </a:xfrm>
          <a:prstGeom prst="rect">
            <a:avLst/>
          </a:prstGeom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B79F5-784A-474E-B90B-0B7B0E822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2" b="19954"/>
          <a:stretch/>
        </p:blipFill>
        <p:spPr>
          <a:xfrm>
            <a:off x="0" y="0"/>
            <a:ext cx="6737684" cy="6858000"/>
          </a:xfrm>
          <a:prstGeom prst="rect">
            <a:avLst/>
          </a:prstGeom>
        </p:spPr>
      </p:pic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Краткие пояснения к разделу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Разделительный</a:t>
            </a:r>
          </a:p>
          <a:p>
            <a:pPr lvl="0"/>
            <a:r>
              <a:rPr lang="ru-RU" dirty="0"/>
              <a:t>слайд</a:t>
            </a:r>
          </a:p>
        </p:txBody>
      </p: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DD22F084-2EEF-4FE2-A99C-3D8CBDB2B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7073" t="10701" r="26244" b="34188"/>
          <a:stretch/>
        </p:blipFill>
        <p:spPr>
          <a:xfrm rot="16200000">
            <a:off x="8770924" y="-2674922"/>
            <a:ext cx="746154" cy="609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6151DC-3F70-4AA7-9835-116CEA767BEA}"/>
              </a:ext>
            </a:extLst>
          </p:cNvPr>
          <p:cNvSpPr/>
          <p:nvPr userDrawn="1"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4DC6CE0-E875-4FB2-BF28-C71D6869F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buClr>
                <a:srgbClr val="FB2938"/>
              </a:buClr>
              <a:buFont typeface="+mj-lt"/>
              <a:buAutoNum type="arabicPeriod"/>
              <a:defRPr lang="ru-RU" sz="1800" smtClean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marL="228600" lvl="0" indent="-228600" eaLnBrk="1" fontAlgn="auto" hangingPunct="1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Содержание занятия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763026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3D0628-0511-4DF1-82DD-6973397436D1}"/>
              </a:ext>
            </a:extLst>
          </p:cNvPr>
          <p:cNvSpPr/>
          <p:nvPr userDrawn="1"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C63F98-288D-4BC0-935B-8E4DC2E638E6}"/>
              </a:ext>
            </a:extLst>
          </p:cNvPr>
          <p:cNvSpPr/>
          <p:nvPr userDrawn="1"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247798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08DCE283-DAD8-4014-80DE-903C48F14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8E9C6543-A16E-43D3-B08B-46849D7A4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3" name="Номер слайда 4">
            <a:extLst>
              <a:ext uri="{FF2B5EF4-FFF2-40B4-BE49-F238E27FC236}">
                <a16:creationId xmlns:a16="http://schemas.microsoft.com/office/drawing/2014/main" id="{DB1F7A94-1EDD-4477-846E-D827AB34A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923704-2941-48AB-9DC1-4F5C173DDE95}"/>
              </a:ext>
            </a:extLst>
          </p:cNvPr>
          <p:cNvSpPr/>
          <p:nvPr userDrawn="1"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Варианты графиков и диаграмм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28AEB9E8-F088-4AE4-8D60-ACBCF903F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49265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6497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821506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№2.2 Разворот слева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Напоминание оставить отзыв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94677" y="259910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143" t="5844" r="38530" b="77678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FF960CE-A683-4F54-B47E-C4F50513A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76F31341-EFED-6A4D-84F6-C58947C1E0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1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9DCEF-8B53-42A6-A37D-FD1F5129B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50" y="1034349"/>
            <a:ext cx="7703507" cy="6858000"/>
          </a:xfrm>
          <a:prstGeom prst="rect">
            <a:avLst/>
          </a:prstGeom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EBBF6-51FE-48CC-AB6E-A8BA5771B73A}"/>
              </a:ext>
            </a:extLst>
          </p:cNvPr>
          <p:cNvSpPr txBox="1"/>
          <p:nvPr userDrawn="1"/>
        </p:nvSpPr>
        <p:spPr>
          <a:xfrm>
            <a:off x="817872" y="2922101"/>
            <a:ext cx="4473661" cy="757680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СПАСИБО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8C00-5764-41F2-924F-9CCEA21390DE}"/>
              </a:ext>
            </a:extLst>
          </p:cNvPr>
          <p:cNvSpPr txBox="1"/>
          <p:nvPr userDrawn="1"/>
        </p:nvSpPr>
        <p:spPr>
          <a:xfrm>
            <a:off x="830483" y="3685902"/>
            <a:ext cx="5984655" cy="1769274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54566445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EC6C39-4AD2-4678-8EC9-EDA4E67901B4}"/>
              </a:ext>
            </a:extLst>
          </p:cNvPr>
          <p:cNvSpPr/>
          <p:nvPr userDrawn="1"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домашнего задания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23">
            <a:extLst>
              <a:ext uri="{FF2B5EF4-FFF2-40B4-BE49-F238E27FC236}">
                <a16:creationId xmlns:a16="http://schemas.microsoft.com/office/drawing/2014/main" id="{A4BE8CC6-E33C-45D3-88A6-1E0F4340C3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13" name="Текст 23">
            <a:extLst>
              <a:ext uri="{FF2B5EF4-FFF2-40B4-BE49-F238E27FC236}">
                <a16:creationId xmlns:a16="http://schemas.microsoft.com/office/drawing/2014/main" id="{385197B8-6CEB-4E87-B106-D0533389C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DC163E3-9F8E-40AA-92F0-3CE46280AAC3}"/>
              </a:ext>
            </a:extLst>
          </p:cNvPr>
          <p:cNvSpPr txBox="1">
            <a:spLocks/>
          </p:cNvSpPr>
          <p:nvPr userDrawn="1"/>
        </p:nvSpPr>
        <p:spPr>
          <a:xfrm>
            <a:off x="7052578" y="1201712"/>
            <a:ext cx="1382355" cy="1263805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32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4800" noProof="0" dirty="0">
                <a:solidFill>
                  <a:schemeClr val="bg1"/>
                </a:solidFill>
              </a:rPr>
              <a:t>65</a:t>
            </a:r>
            <a:endParaRPr lang="en-US" sz="4800" noProof="0" dirty="0">
              <a:solidFill>
                <a:schemeClr val="bg1"/>
              </a:solidFill>
            </a:endParaRPr>
          </a:p>
        </p:txBody>
      </p:sp>
      <p:sp>
        <p:nvSpPr>
          <p:cNvPr id="16" name="Текст 23">
            <a:extLst>
              <a:ext uri="{FF2B5EF4-FFF2-40B4-BE49-F238E27FC236}">
                <a16:creationId xmlns:a16="http://schemas.microsoft.com/office/drawing/2014/main" id="{2800D370-A678-4FC0-9DE7-B954873676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Срок сдачи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E7BDD0-C9C2-43C7-AF1B-B882F65F8B98}"/>
              </a:ext>
            </a:extLst>
          </p:cNvPr>
          <p:cNvSpPr txBox="1">
            <a:spLocks/>
          </p:cNvSpPr>
          <p:nvPr userDrawn="1"/>
        </p:nvSpPr>
        <p:spPr>
          <a:xfrm>
            <a:off x="9039462" y="1201712"/>
            <a:ext cx="2615636" cy="1263805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32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4800" noProof="0" dirty="0">
                <a:solidFill>
                  <a:schemeClr val="bg1"/>
                </a:solidFill>
              </a:rPr>
              <a:t>09.11.20</a:t>
            </a:r>
            <a:endParaRPr lang="en-US" sz="4800" noProof="0" dirty="0">
              <a:solidFill>
                <a:schemeClr val="bg1"/>
              </a:solidFill>
            </a:endParaRPr>
          </a:p>
        </p:txBody>
      </p:sp>
      <p:sp>
        <p:nvSpPr>
          <p:cNvPr id="18" name="Текст 23">
            <a:extLst>
              <a:ext uri="{FF2B5EF4-FFF2-40B4-BE49-F238E27FC236}">
                <a16:creationId xmlns:a16="http://schemas.microsoft.com/office/drawing/2014/main" id="{0FF922A6-D9A8-4194-BC3C-1402B948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Список литературы</a:t>
            </a:r>
          </a:p>
        </p:txBody>
      </p:sp>
      <p:sp>
        <p:nvSpPr>
          <p:cNvPr id="2" name="Прямоугольник: усеченные верхние углы 1">
            <a:extLst>
              <a:ext uri="{FF2B5EF4-FFF2-40B4-BE49-F238E27FC236}">
                <a16:creationId xmlns:a16="http://schemas.microsoft.com/office/drawing/2014/main" id="{43AF9668-17AB-4A44-A5E8-B8C6E2F2717B}"/>
              </a:ext>
            </a:extLst>
          </p:cNvPr>
          <p:cNvSpPr/>
          <p:nvPr userDrawn="1"/>
        </p:nvSpPr>
        <p:spPr>
          <a:xfrm>
            <a:off x="982568" y="4884407"/>
            <a:ext cx="4150539" cy="468000"/>
          </a:xfrm>
          <a:prstGeom prst="snip2SameRect">
            <a:avLst>
              <a:gd name="adj1" fmla="val 18846"/>
              <a:gd name="adj2" fmla="val 1994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Текст 23">
            <a:extLst>
              <a:ext uri="{FF2B5EF4-FFF2-40B4-BE49-F238E27FC236}">
                <a16:creationId xmlns:a16="http://schemas.microsoft.com/office/drawing/2014/main" id="{B2A9191D-56DB-4D07-B441-D9C64DD76B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Номер домашнего задания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4F83286C-8A82-4E4C-9840-2248E37B3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900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F044D-FB93-9043-99CF-21CFD919B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22053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162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2A881F1-40D5-C442-850C-569D5AB65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54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4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06" y="1980562"/>
            <a:ext cx="4951114" cy="6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41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5BEDAD-3EA6-884D-A952-1A1F8F646F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532889"/>
            <a:ext cx="2255993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21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pos="2664" userDrawn="1">
          <p15:clr>
            <a:srgbClr val="FBAE40"/>
          </p15:clr>
        </p15:guide>
        <p15:guide id="4" pos="10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2542EF-FA0D-4222-9628-1B54ABA2D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87" y="2416919"/>
            <a:ext cx="1841486" cy="419097"/>
          </a:xfrm>
          <a:prstGeom prst="rect">
            <a:avLst/>
          </a:prstGeom>
        </p:spPr>
      </p:pic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3ECD2-03E1-264E-9B11-F906BA301F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910">
            <a:off x="278202" y="2345788"/>
            <a:ext cx="5049832" cy="4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7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17AD5D0-5862-3346-9686-617F101DB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0" y="539496"/>
            <a:ext cx="3134451" cy="1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0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B02554-818E-41BE-BD26-0B73CEF5D5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93" y="2500827"/>
            <a:ext cx="1473146" cy="190493"/>
          </a:xfrm>
          <a:prstGeom prst="rect">
            <a:avLst/>
          </a:prstGeom>
        </p:spPr>
      </p:pic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470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0B67E7-2B3B-4D6F-BDBD-AF135E7447C1}"/>
              </a:ext>
            </a:extLst>
          </p:cNvPr>
          <p:cNvSpPr/>
          <p:nvPr userDrawn="1"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0" name="Рисунок 720" descr="Рисунок 720">
            <a:extLst>
              <a:ext uri="{FF2B5EF4-FFF2-40B4-BE49-F238E27FC236}">
                <a16:creationId xmlns:a16="http://schemas.microsoft.com/office/drawing/2014/main" id="{A2E690C8-3236-4C2E-89B2-156E4900A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FF82D-730E-4C89-96D0-831E47468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883A3631-D293-40C4-8BF3-EF27974DFF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  <p:sp>
        <p:nvSpPr>
          <p:cNvPr id="46" name="Прямая соединительная линия 18">
            <a:extLst>
              <a:ext uri="{FF2B5EF4-FFF2-40B4-BE49-F238E27FC236}">
                <a16:creationId xmlns:a16="http://schemas.microsoft.com/office/drawing/2014/main" id="{D69EB257-D67E-4971-9627-C58CA3E65C8C}"/>
              </a:ext>
            </a:extLst>
          </p:cNvPr>
          <p:cNvSpPr/>
          <p:nvPr userDrawn="1"/>
        </p:nvSpPr>
        <p:spPr>
          <a:xfrm>
            <a:off x="7487278" y="153252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7" name="Объект 11">
            <a:extLst>
              <a:ext uri="{FF2B5EF4-FFF2-40B4-BE49-F238E27FC236}">
                <a16:creationId xmlns:a16="http://schemas.microsoft.com/office/drawing/2014/main" id="{81E247E0-D494-45A3-8939-9A38C290DB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48" name="Текст 23">
            <a:extLst>
              <a:ext uri="{FF2B5EF4-FFF2-40B4-BE49-F238E27FC236}">
                <a16:creationId xmlns:a16="http://schemas.microsoft.com/office/drawing/2014/main" id="{D79F8064-C992-4171-A9BC-C56E9F76F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D2F933C9-52E2-445A-855A-B84520E67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393D4-1CD0-4104-AF77-8F24AB62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20" r:id="rId2"/>
    <p:sldLayoutId id="2147483714" r:id="rId3"/>
    <p:sldLayoutId id="2147483718" r:id="rId4"/>
    <p:sldLayoutId id="2147483717" r:id="rId5"/>
    <p:sldLayoutId id="2147483716" r:id="rId6"/>
    <p:sldLayoutId id="2147483721" r:id="rId7"/>
    <p:sldLayoutId id="2147483719" r:id="rId8"/>
    <p:sldLayoutId id="2147483701" r:id="rId9"/>
    <p:sldLayoutId id="2147483652" r:id="rId10"/>
    <p:sldLayoutId id="2147483707" r:id="rId11"/>
    <p:sldLayoutId id="2147483703" r:id="rId12"/>
    <p:sldLayoutId id="2147483708" r:id="rId13"/>
    <p:sldLayoutId id="2147483709" r:id="rId14"/>
    <p:sldLayoutId id="2147483722" r:id="rId15"/>
    <p:sldLayoutId id="2147483710" r:id="rId16"/>
    <p:sldLayoutId id="2147483712" r:id="rId17"/>
    <p:sldLayoutId id="2147483713" r:id="rId18"/>
    <p:sldLayoutId id="2147483706" r:id="rId19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4BDAD4F-F996-496D-B27A-EEE96F7CC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ru-RU" dirty="0"/>
              <a:t>Формат проведения вебинаров</a:t>
            </a:r>
          </a:p>
        </p:txBody>
      </p:sp>
    </p:spTree>
    <p:extLst>
      <p:ext uri="{BB962C8B-B14F-4D97-AF65-F5344CB8AC3E}">
        <p14:creationId xmlns:p14="http://schemas.microsoft.com/office/powerpoint/2010/main" val="384113354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291500A-7662-4A15-B0E5-41EAE2D5C6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Flipper Android App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80532-DCAE-4FF2-98CD-FBA0FBDE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471" y="967740"/>
            <a:ext cx="6468499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928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D68F21B-01B1-4447-8000-8006FB263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T-Rex</a:t>
            </a:r>
          </a:p>
          <a:p>
            <a:r>
              <a:rPr lang="en-US" dirty="0"/>
              <a:t>Android Library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265E69-AEA7-401C-9D0D-B0E0C63366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60" y="2728913"/>
            <a:ext cx="57150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732AB-98EB-49C0-A58C-004FAC1C8AC7}"/>
              </a:ext>
            </a:extLst>
          </p:cNvPr>
          <p:cNvSpPr txBox="1"/>
          <p:nvPr/>
        </p:nvSpPr>
        <p:spPr>
          <a:xfrm>
            <a:off x="7824008" y="4257795"/>
            <a:ext cx="19999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Meme as a Service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97525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34F9E8-ECBF-468A-A69A-8869E3F46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Клещин</a:t>
            </a:r>
            <a:r>
              <a:rPr lang="ru-RU" dirty="0"/>
              <a:t> Никита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41EB0F6-C1F8-4454-99CA-2609E427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64657-1738-4B64-B010-C524CDDC3A8E}"/>
              </a:ext>
            </a:extLst>
          </p:cNvPr>
          <p:cNvSpPr txBox="1"/>
          <p:nvPr/>
        </p:nvSpPr>
        <p:spPr>
          <a:xfrm>
            <a:off x="584718" y="1853682"/>
            <a:ext cx="5149806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   Android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TeamLead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Mail.ru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10+ лет в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Android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разработке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Delivery Club,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Lamoda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en-US" dirty="0"/>
              <a:t>Rambler (</a:t>
            </a:r>
            <a:r>
              <a:rPr lang="ru-RU" dirty="0"/>
              <a:t>Афиша</a:t>
            </a:r>
            <a:r>
              <a:rPr lang="en-US" dirty="0"/>
              <a:t>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dirty="0"/>
              <a:t>Два года занимается секретными проектами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dirty="0"/>
              <a:t>Любит бить людей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9276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186C2B8-9077-4467-B1B7-3ABF1A8D8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Айдаров </a:t>
            </a:r>
            <a:r>
              <a:rPr lang="ru-RU" dirty="0" err="1"/>
              <a:t>Асхар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7314B7E-6182-4489-98C2-69DFF96E2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13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031BC-6A06-4115-81B4-DDF25A25067C}"/>
              </a:ext>
            </a:extLst>
          </p:cNvPr>
          <p:cNvSpPr txBox="1"/>
          <p:nvPr/>
        </p:nvSpPr>
        <p:spPr>
          <a:xfrm>
            <a:off x="1132114" y="1803918"/>
            <a:ext cx="519469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Разработчик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Android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Сбербанке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Закончил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Android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Технопарк в прошлом году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 Программирует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FPGA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 микроконтроллеры </a:t>
            </a:r>
            <a:b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</a:b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 учебе</a:t>
            </a:r>
          </a:p>
        </p:txBody>
      </p:sp>
    </p:spTree>
    <p:extLst>
      <p:ext uri="{BB962C8B-B14F-4D97-AF65-F5344CB8AC3E}">
        <p14:creationId xmlns:p14="http://schemas.microsoft.com/office/powerpoint/2010/main" val="12256077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4BDAD4F-F996-496D-B27A-EEE96F7CC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Правила игры</a:t>
            </a:r>
          </a:p>
        </p:txBody>
      </p:sp>
    </p:spTree>
    <p:extLst>
      <p:ext uri="{BB962C8B-B14F-4D97-AF65-F5344CB8AC3E}">
        <p14:creationId xmlns:p14="http://schemas.microsoft.com/office/powerpoint/2010/main" val="11250056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D70C14-E415-4709-A2DC-719716D89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ru-RU" dirty="0"/>
              <a:t>Наброски ТЗ и организация команд</a:t>
            </a:r>
          </a:p>
          <a:p>
            <a:pPr marL="342900" indent="-342900">
              <a:buFontTx/>
              <a:buChar char="-"/>
            </a:pPr>
            <a:r>
              <a:rPr lang="ru-RU" dirty="0"/>
              <a:t>Сделать ДЗ с фрагментами</a:t>
            </a:r>
          </a:p>
          <a:p>
            <a:pPr marL="342900" indent="-342900">
              <a:buFontTx/>
              <a:buChar char="-"/>
            </a:pPr>
            <a:r>
              <a:rPr lang="ru-RU" dirty="0" err="1"/>
              <a:t>ТЗ+Сторибоард</a:t>
            </a:r>
            <a:endParaRPr lang="ru-RU" dirty="0"/>
          </a:p>
          <a:p>
            <a:pPr marL="342900" indent="-342900">
              <a:buFontTx/>
              <a:buChar char="-"/>
            </a:pPr>
            <a:r>
              <a:rPr lang="en-US" dirty="0"/>
              <a:t>MVPv1</a:t>
            </a:r>
          </a:p>
          <a:p>
            <a:pPr marL="342900" indent="-342900">
              <a:buFontTx/>
              <a:buChar char="-"/>
            </a:pPr>
            <a:r>
              <a:rPr lang="ru-RU" dirty="0"/>
              <a:t>Полностью работающее приложение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Все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1757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DF2271-4CC5-4B4A-B3ED-CE718F7270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Наброски ТЗ и организация команд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F6CBDF-12C8-46DA-BAB1-9C49CB6F6E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27BFBE-5BD3-439E-B4B1-90C3C23E58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18DAAE-399A-4894-81D1-53FE172A3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26436" y="1967597"/>
            <a:ext cx="899576" cy="720000"/>
          </a:xfrm>
        </p:spPr>
        <p:txBody>
          <a:bodyPr/>
          <a:lstStyle/>
          <a:p>
            <a:pPr lvl="0"/>
            <a:r>
              <a:rPr lang="ru-RU" dirty="0"/>
              <a:t>Срок </a:t>
            </a:r>
            <a:br>
              <a:rPr lang="en-US" dirty="0"/>
            </a:br>
            <a:r>
              <a:rPr lang="ru-RU" dirty="0"/>
              <a:t>сдачи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0E17581-3C00-4495-B453-E0721BF079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C832ACD-E786-4A09-9785-56B7C7210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ru-RU" sz="1400" dirty="0"/>
              <a:t>РК </a:t>
            </a:r>
            <a:r>
              <a:rPr lang="en-US" sz="1400" dirty="0"/>
              <a:t>#1</a:t>
            </a:r>
            <a:endParaRPr lang="ru-RU" sz="14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7B87D72-C611-4A1F-A722-F1637A33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6758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DF2271-4CC5-4B4A-B3ED-CE718F7270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ДЗ с фрагментами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F6CBDF-12C8-46DA-BAB1-9C49CB6F6E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27BFBE-5BD3-439E-B4B1-90C3C23E58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18DAAE-399A-4894-81D1-53FE172A3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26436" y="1967597"/>
            <a:ext cx="899576" cy="720000"/>
          </a:xfrm>
        </p:spPr>
        <p:txBody>
          <a:bodyPr/>
          <a:lstStyle/>
          <a:p>
            <a:pPr lvl="0"/>
            <a:r>
              <a:rPr lang="ru-RU" dirty="0"/>
              <a:t>Срок </a:t>
            </a:r>
            <a:br>
              <a:rPr lang="en-US" dirty="0"/>
            </a:br>
            <a:r>
              <a:rPr lang="ru-RU" dirty="0"/>
              <a:t>сдачи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0E17581-3C00-4495-B453-E0721BF079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C832ACD-E786-4A09-9785-56B7C7210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ru-RU" sz="1400" dirty="0"/>
              <a:t>РК </a:t>
            </a:r>
            <a:r>
              <a:rPr lang="en-US" sz="1400" dirty="0"/>
              <a:t>#1</a:t>
            </a:r>
            <a:endParaRPr lang="ru-RU" sz="14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7B87D72-C611-4A1F-A722-F1637A33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88643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DF2271-4CC5-4B4A-B3ED-CE718F7270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800" i="0" dirty="0">
                <a:effectLst/>
                <a:latin typeface="Arial" panose="020B0604020202020204" pitchFamily="34" charset="0"/>
              </a:rPr>
              <a:t>Должно быть готовое ТЗ/</a:t>
            </a:r>
            <a:r>
              <a:rPr lang="ru-RU" sz="1800" i="0" dirty="0" err="1">
                <a:effectLst/>
                <a:latin typeface="Arial" panose="020B0604020202020204" pitchFamily="34" charset="0"/>
              </a:rPr>
              <a:t>сториборд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F6CBDF-12C8-46DA-BAB1-9C49CB6F6E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27BFBE-5BD3-439E-B4B1-90C3C23E58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18DAAE-399A-4894-81D1-53FE172A3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26436" y="1967597"/>
            <a:ext cx="899576" cy="720000"/>
          </a:xfrm>
        </p:spPr>
        <p:txBody>
          <a:bodyPr/>
          <a:lstStyle/>
          <a:p>
            <a:pPr lvl="0"/>
            <a:r>
              <a:rPr lang="ru-RU" dirty="0"/>
              <a:t>Срок </a:t>
            </a:r>
            <a:br>
              <a:rPr lang="en-US" dirty="0"/>
            </a:br>
            <a:r>
              <a:rPr lang="ru-RU" dirty="0"/>
              <a:t>сдачи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0E17581-3C00-4495-B453-E0721BF079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C832ACD-E786-4A09-9785-56B7C7210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ru-RU" sz="1400" dirty="0"/>
              <a:t>РК </a:t>
            </a:r>
            <a:r>
              <a:rPr lang="en-US" sz="1400" dirty="0"/>
              <a:t>#1</a:t>
            </a:r>
            <a:endParaRPr lang="ru-RU" sz="14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7B87D72-C611-4A1F-A722-F1637A33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881454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9644D35-17E7-403B-AC9B-165066FD0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MVPv1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DCDD9C-6958-4009-9FA5-AC5090BEB0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080E68-2D8D-4723-A3EA-E0E4342ECB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D226D0-0252-41CE-8717-42A8851114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A35EF0D-D254-443B-8617-81E28AF13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95AA935-7261-4071-858F-72E77DF814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F39658E-A438-4484-9254-B8E8B9802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16125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1D066E-8832-4294-85BE-19B337E82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1" b="5151"/>
          <a:stretch/>
        </p:blipFill>
        <p:spPr bwMode="auto">
          <a:xfrm>
            <a:off x="0" y="2"/>
            <a:ext cx="1223303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A16077F-5D5B-4D85-95FF-C9F15CF24ED6}"/>
              </a:ext>
            </a:extLst>
          </p:cNvPr>
          <p:cNvSpPr/>
          <p:nvPr/>
        </p:nvSpPr>
        <p:spPr>
          <a:xfrm>
            <a:off x="0" y="1"/>
            <a:ext cx="4206240" cy="1790699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F5AC43-466C-4AC6-B5BE-59E569CCF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</a:t>
            </a:fld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09F30E49-B39B-4487-91D2-DB6D53EC89D5}"/>
              </a:ext>
            </a:extLst>
          </p:cNvPr>
          <p:cNvSpPr/>
          <p:nvPr/>
        </p:nvSpPr>
        <p:spPr>
          <a:xfrm rot="5400000">
            <a:off x="4217670" y="-14430"/>
            <a:ext cx="1790699" cy="1813560"/>
          </a:xfrm>
          <a:prstGeom prst="triangle">
            <a:avLst>
              <a:gd name="adj" fmla="val 0"/>
            </a:avLst>
          </a:prstGeom>
          <a:solidFill>
            <a:schemeClr val="accent5">
              <a:hueOff val="-10800000"/>
              <a:satOff val="-100001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Прямая соединительная линия 18">
            <a:extLst>
              <a:ext uri="{FF2B5EF4-FFF2-40B4-BE49-F238E27FC236}">
                <a16:creationId xmlns:a16="http://schemas.microsoft.com/office/drawing/2014/main" id="{D6CEACC8-E456-497E-87C8-E694307E1EEB}"/>
              </a:ext>
            </a:extLst>
          </p:cNvPr>
          <p:cNvSpPr/>
          <p:nvPr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4" name="Прямоугольник: один усеченный угол 13">
            <a:extLst>
              <a:ext uri="{FF2B5EF4-FFF2-40B4-BE49-F238E27FC236}">
                <a16:creationId xmlns:a16="http://schemas.microsoft.com/office/drawing/2014/main" id="{375FBAFD-9421-409A-ABBF-791964E5895F}"/>
              </a:ext>
            </a:extLst>
          </p:cNvPr>
          <p:cNvSpPr/>
          <p:nvPr/>
        </p:nvSpPr>
        <p:spPr>
          <a:xfrm flipV="1">
            <a:off x="0" y="2"/>
            <a:ext cx="5137265" cy="1790700"/>
          </a:xfrm>
          <a:prstGeom prst="snip1Rect">
            <a:avLst>
              <a:gd name="adj" fmla="val 50000"/>
            </a:avLst>
          </a:prstGeom>
          <a:blipFill>
            <a:blip r:embed="rId3"/>
            <a:stretch>
              <a:fillRect l="4201" t="-80069" r="29469" b="80069"/>
            </a:stretch>
          </a:blip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34A1D84A-10D6-42C1-94C4-3E2F8CB576AB}"/>
              </a:ext>
            </a:extLst>
          </p:cNvPr>
          <p:cNvSpPr txBox="1">
            <a:spLocks/>
          </p:cNvSpPr>
          <p:nvPr/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ru-RU" sz="3200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>
                <a:solidFill>
                  <a:schemeClr val="tx1"/>
                </a:solidFill>
              </a:rPr>
              <a:t>Включите </a:t>
            </a:r>
            <a:r>
              <a:rPr lang="ru-RU" dirty="0" err="1">
                <a:solidFill>
                  <a:schemeClr val="tx1"/>
                </a:solidFill>
              </a:rPr>
              <a:t>вебку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3495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3DE8E6E-D89B-4C6C-B602-637EBE2EA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800" i="0" dirty="0">
                <a:effectLst/>
                <a:latin typeface="Arial" panose="020B0604020202020204" pitchFamily="34" charset="0"/>
              </a:rPr>
              <a:t>Полностью работающее приложение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D41C7C-0AB0-4A13-89F1-177540180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7B0E8A-3035-44F1-A5A5-B31E341B85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6F68D4B-004A-48E6-9DBA-BC5FFF8847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B1C7EB7-480C-4505-9330-FA3AD815D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9829565-645E-4076-9F5F-360FAE0457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1EB8270-7A1D-4811-9E3D-1B3B51C91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273977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D70C14-E415-4709-A2DC-719716D89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ru-RU" dirty="0"/>
              <a:t>Наброски ТЗ и организация команд</a:t>
            </a:r>
          </a:p>
          <a:p>
            <a:pPr marL="342900" indent="-342900">
              <a:buFontTx/>
              <a:buChar char="-"/>
            </a:pPr>
            <a:r>
              <a:rPr lang="ru-RU" dirty="0"/>
              <a:t>Сделать ДЗ с фрагментами</a:t>
            </a:r>
          </a:p>
          <a:p>
            <a:pPr marL="342900" indent="-342900">
              <a:buFontTx/>
              <a:buChar char="-"/>
            </a:pPr>
            <a:r>
              <a:rPr lang="ru-RU" dirty="0" err="1"/>
              <a:t>ТЗ+Сторибоард</a:t>
            </a:r>
            <a:endParaRPr lang="ru-RU" dirty="0"/>
          </a:p>
          <a:p>
            <a:pPr marL="342900" indent="-342900">
              <a:buFontTx/>
              <a:buChar char="-"/>
            </a:pPr>
            <a:r>
              <a:rPr lang="en-US" dirty="0"/>
              <a:t>MVPv1</a:t>
            </a:r>
          </a:p>
          <a:p>
            <a:pPr marL="342900" indent="-342900">
              <a:buFontTx/>
              <a:buChar char="-"/>
            </a:pPr>
            <a:r>
              <a:rPr lang="ru-RU" dirty="0"/>
              <a:t>Полностью работающее приложение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Все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3345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2D891F-AE9A-42B1-A429-B056D1C278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Краткие пояснения к разделу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BDAD4F-F996-496D-B27A-EEE96F7CC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Разделительный</a:t>
            </a:r>
          </a:p>
          <a:p>
            <a:pPr lvl="0"/>
            <a:r>
              <a:rPr lang="ru-RU" dirty="0"/>
              <a:t>слайд</a:t>
            </a:r>
          </a:p>
        </p:txBody>
      </p:sp>
    </p:spTree>
    <p:extLst>
      <p:ext uri="{BB962C8B-B14F-4D97-AF65-F5344CB8AC3E}">
        <p14:creationId xmlns:p14="http://schemas.microsoft.com/office/powerpoint/2010/main" val="96181043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FD75D61-6CF8-4322-9495-FE96BA673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11AA9F-065F-4B5D-8030-D90CB09B0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CE61CF-709A-484F-A273-718AD234EF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638F87-2E94-4CF6-86D5-A044D0AA8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0486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814AA2D-837B-478E-9847-BE63C707B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ru-RU" dirty="0"/>
              <a:t>Варианты графиков и диаграмм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2C7D9A-12E1-46F0-A8FB-A8A8C8996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24</a:t>
            </a:fld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FF6909-BDE8-4D7F-A596-DC83E70F8617}"/>
              </a:ext>
            </a:extLst>
          </p:cNvPr>
          <p:cNvSpPr/>
          <p:nvPr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C603FD55-2A32-4371-9D70-A2987A2BE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9801484"/>
              </p:ext>
            </p:extLst>
          </p:nvPr>
        </p:nvGraphicFramePr>
        <p:xfrm>
          <a:off x="802460" y="2109068"/>
          <a:ext cx="5293540" cy="3529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ED073AA9-8967-4680-B407-50BA0578A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777681"/>
              </p:ext>
            </p:extLst>
          </p:nvPr>
        </p:nvGraphicFramePr>
        <p:xfrm>
          <a:off x="6638636" y="2101668"/>
          <a:ext cx="4367118" cy="3702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801386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D70C14-E415-4709-A2DC-719716D89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40295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DF2271-4CC5-4B4A-B3ED-CE718F7270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Название домашнего задания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F6CBDF-12C8-46DA-BAB1-9C49CB6F6E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27BFBE-5BD3-439E-B4B1-90C3C23E58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18DAAE-399A-4894-81D1-53FE172A3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26436" y="1967597"/>
            <a:ext cx="899576" cy="720000"/>
          </a:xfrm>
        </p:spPr>
        <p:txBody>
          <a:bodyPr/>
          <a:lstStyle/>
          <a:p>
            <a:pPr lvl="0"/>
            <a:r>
              <a:rPr lang="ru-RU" dirty="0"/>
              <a:t>Срок </a:t>
            </a:r>
            <a:br>
              <a:rPr lang="en-US" dirty="0"/>
            </a:br>
            <a:r>
              <a:rPr lang="ru-RU" dirty="0"/>
              <a:t>сдачи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0E17581-3C00-4495-B453-E0721BF079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C832ACD-E786-4A09-9785-56B7C7210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ru-RU" sz="1400" dirty="0"/>
              <a:t>Номер домашнего задания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7B87D72-C611-4A1F-A722-F1637A33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109287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62FC182-E914-454F-B0F8-9FA177718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ru-RU" dirty="0"/>
              <a:t>Напоминание оставить отзыв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BCD971-F691-45DF-8AC1-6431BBAB0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03254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1443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52FFB0BA-36A0-413F-943B-7F2522D197AB}"/>
              </a:ext>
            </a:extLst>
          </p:cNvPr>
          <p:cNvSpPr/>
          <p:nvPr/>
        </p:nvSpPr>
        <p:spPr>
          <a:xfrm>
            <a:off x="8918421" y="4178038"/>
            <a:ext cx="360000" cy="360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C76581B-C28C-4210-BF94-545F336F3C4A}"/>
              </a:ext>
            </a:extLst>
          </p:cNvPr>
          <p:cNvSpPr txBox="1"/>
          <p:nvPr/>
        </p:nvSpPr>
        <p:spPr>
          <a:xfrm>
            <a:off x="9380971" y="4173372"/>
            <a:ext cx="1800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#74777B</a:t>
            </a:r>
            <a:endParaRPr lang="ru-RU" dirty="0">
              <a:latin typeface="+mn-lt"/>
            </a:endParaRP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0A206C7F-3842-FA45-808D-349677F75673}"/>
              </a:ext>
            </a:extLst>
          </p:cNvPr>
          <p:cNvSpPr txBox="1">
            <a:spLocks/>
          </p:cNvSpPr>
          <p:nvPr/>
        </p:nvSpPr>
        <p:spPr>
          <a:xfrm>
            <a:off x="1120775" y="1355319"/>
            <a:ext cx="9726295" cy="429545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hangingPunct="1"/>
            <a:r>
              <a:rPr lang="en-US">
                <a:solidFill>
                  <a:schemeClr val="bg1"/>
                </a:solidFill>
              </a:rPr>
              <a:t>-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Freeform 577">
            <a:extLst>
              <a:ext uri="{FF2B5EF4-FFF2-40B4-BE49-F238E27FC236}">
                <a16:creationId xmlns:a16="http://schemas.microsoft.com/office/drawing/2014/main" id="{5D177AB7-8A09-2B4E-ABCE-5370D6678D5E}"/>
              </a:ext>
            </a:extLst>
          </p:cNvPr>
          <p:cNvSpPr>
            <a:spLocks noEditPoints="1"/>
          </p:cNvSpPr>
          <p:nvPr/>
        </p:nvSpPr>
        <p:spPr bwMode="auto">
          <a:xfrm>
            <a:off x="1014447" y="5234412"/>
            <a:ext cx="361932" cy="362890"/>
          </a:xfrm>
          <a:custGeom>
            <a:avLst/>
            <a:gdLst>
              <a:gd name="T0" fmla="*/ 94 w 188"/>
              <a:gd name="T1" fmla="*/ 98 h 188"/>
              <a:gd name="T2" fmla="*/ 119 w 188"/>
              <a:gd name="T3" fmla="*/ 81 h 188"/>
              <a:gd name="T4" fmla="*/ 138 w 188"/>
              <a:gd name="T5" fmla="*/ 97 h 188"/>
              <a:gd name="T6" fmla="*/ 112 w 188"/>
              <a:gd name="T7" fmla="*/ 112 h 188"/>
              <a:gd name="T8" fmla="*/ 108 w 188"/>
              <a:gd name="T9" fmla="*/ 109 h 188"/>
              <a:gd name="T10" fmla="*/ 94 w 188"/>
              <a:gd name="T11" fmla="*/ 99 h 188"/>
              <a:gd name="T12" fmla="*/ 94 w 188"/>
              <a:gd name="T13" fmla="*/ 99 h 188"/>
              <a:gd name="T14" fmla="*/ 94 w 188"/>
              <a:gd name="T15" fmla="*/ 99 h 188"/>
              <a:gd name="T16" fmla="*/ 94 w 188"/>
              <a:gd name="T17" fmla="*/ 99 h 188"/>
              <a:gd name="T18" fmla="*/ 94 w 188"/>
              <a:gd name="T19" fmla="*/ 99 h 188"/>
              <a:gd name="T20" fmla="*/ 88 w 188"/>
              <a:gd name="T21" fmla="*/ 103 h 188"/>
              <a:gd name="T22" fmla="*/ 76 w 188"/>
              <a:gd name="T23" fmla="*/ 112 h 188"/>
              <a:gd name="T24" fmla="*/ 69 w 188"/>
              <a:gd name="T25" fmla="*/ 108 h 188"/>
              <a:gd name="T26" fmla="*/ 66 w 188"/>
              <a:gd name="T27" fmla="*/ 106 h 188"/>
              <a:gd name="T28" fmla="*/ 50 w 188"/>
              <a:gd name="T29" fmla="*/ 97 h 188"/>
              <a:gd name="T30" fmla="*/ 68 w 188"/>
              <a:gd name="T31" fmla="*/ 82 h 188"/>
              <a:gd name="T32" fmla="*/ 94 w 188"/>
              <a:gd name="T33" fmla="*/ 98 h 188"/>
              <a:gd name="T34" fmla="*/ 112 w 188"/>
              <a:gd name="T35" fmla="*/ 122 h 188"/>
              <a:gd name="T36" fmla="*/ 94 w 188"/>
              <a:gd name="T37" fmla="*/ 109 h 188"/>
              <a:gd name="T38" fmla="*/ 77 w 188"/>
              <a:gd name="T39" fmla="*/ 122 h 188"/>
              <a:gd name="T40" fmla="*/ 77 w 188"/>
              <a:gd name="T41" fmla="*/ 122 h 188"/>
              <a:gd name="T42" fmla="*/ 68 w 188"/>
              <a:gd name="T43" fmla="*/ 116 h 188"/>
              <a:gd name="T44" fmla="*/ 68 w 188"/>
              <a:gd name="T45" fmla="*/ 121 h 188"/>
              <a:gd name="T46" fmla="*/ 94 w 188"/>
              <a:gd name="T47" fmla="*/ 138 h 188"/>
              <a:gd name="T48" fmla="*/ 120 w 188"/>
              <a:gd name="T49" fmla="*/ 121 h 188"/>
              <a:gd name="T50" fmla="*/ 120 w 188"/>
              <a:gd name="T51" fmla="*/ 117 h 188"/>
              <a:gd name="T52" fmla="*/ 112 w 188"/>
              <a:gd name="T53" fmla="*/ 122 h 188"/>
              <a:gd name="T54" fmla="*/ 50 w 188"/>
              <a:gd name="T55" fmla="*/ 68 h 188"/>
              <a:gd name="T56" fmla="*/ 68 w 188"/>
              <a:gd name="T57" fmla="*/ 82 h 188"/>
              <a:gd name="T58" fmla="*/ 94 w 188"/>
              <a:gd name="T59" fmla="*/ 66 h 188"/>
              <a:gd name="T60" fmla="*/ 76 w 188"/>
              <a:gd name="T61" fmla="*/ 50 h 188"/>
              <a:gd name="T62" fmla="*/ 50 w 188"/>
              <a:gd name="T63" fmla="*/ 68 h 188"/>
              <a:gd name="T64" fmla="*/ 112 w 188"/>
              <a:gd name="T65" fmla="*/ 50 h 188"/>
              <a:gd name="T66" fmla="*/ 94 w 188"/>
              <a:gd name="T67" fmla="*/ 66 h 188"/>
              <a:gd name="T68" fmla="*/ 119 w 188"/>
              <a:gd name="T69" fmla="*/ 81 h 188"/>
              <a:gd name="T70" fmla="*/ 138 w 188"/>
              <a:gd name="T71" fmla="*/ 67 h 188"/>
              <a:gd name="T72" fmla="*/ 112 w 188"/>
              <a:gd name="T73" fmla="*/ 50 h 188"/>
              <a:gd name="T74" fmla="*/ 155 w 188"/>
              <a:gd name="T75" fmla="*/ 153 h 188"/>
              <a:gd name="T76" fmla="*/ 35 w 188"/>
              <a:gd name="T77" fmla="*/ 156 h 188"/>
              <a:gd name="T78" fmla="*/ 33 w 188"/>
              <a:gd name="T79" fmla="*/ 36 h 188"/>
              <a:gd name="T80" fmla="*/ 152 w 188"/>
              <a:gd name="T81" fmla="*/ 33 h 188"/>
              <a:gd name="T82" fmla="*/ 155 w 188"/>
              <a:gd name="T83" fmla="*/ 153 h 188"/>
              <a:gd name="T84" fmla="*/ 148 w 188"/>
              <a:gd name="T85" fmla="*/ 37 h 188"/>
              <a:gd name="T86" fmla="*/ 37 w 188"/>
              <a:gd name="T87" fmla="*/ 40 h 188"/>
              <a:gd name="T88" fmla="*/ 40 w 188"/>
              <a:gd name="T89" fmla="*/ 151 h 188"/>
              <a:gd name="T90" fmla="*/ 151 w 188"/>
              <a:gd name="T91" fmla="*/ 148 h 188"/>
              <a:gd name="T92" fmla="*/ 148 w 188"/>
              <a:gd name="T93" fmla="*/ 3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8" h="188">
                <a:moveTo>
                  <a:pt x="94" y="98"/>
                </a:moveTo>
                <a:cubicBezTo>
                  <a:pt x="119" y="81"/>
                  <a:pt x="119" y="81"/>
                  <a:pt x="119" y="81"/>
                </a:cubicBezTo>
                <a:cubicBezTo>
                  <a:pt x="138" y="97"/>
                  <a:pt x="138" y="97"/>
                  <a:pt x="138" y="97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108" y="109"/>
                  <a:pt x="108" y="109"/>
                  <a:pt x="108" y="109"/>
                </a:cubicBezTo>
                <a:cubicBezTo>
                  <a:pt x="94" y="99"/>
                  <a:pt x="94" y="99"/>
                  <a:pt x="94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50" y="97"/>
                  <a:pt x="50" y="97"/>
                  <a:pt x="50" y="97"/>
                </a:cubicBezTo>
                <a:cubicBezTo>
                  <a:pt x="68" y="82"/>
                  <a:pt x="68" y="82"/>
                  <a:pt x="68" y="82"/>
                </a:cubicBezTo>
                <a:lnTo>
                  <a:pt x="94" y="98"/>
                </a:lnTo>
                <a:close/>
                <a:moveTo>
                  <a:pt x="112" y="122"/>
                </a:moveTo>
                <a:cubicBezTo>
                  <a:pt x="94" y="109"/>
                  <a:pt x="94" y="109"/>
                  <a:pt x="94" y="109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94" y="138"/>
                  <a:pt x="94" y="138"/>
                  <a:pt x="94" y="138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12" y="122"/>
                  <a:pt x="112" y="122"/>
                  <a:pt x="112" y="122"/>
                </a:cubicBezTo>
                <a:close/>
                <a:moveTo>
                  <a:pt x="50" y="68"/>
                </a:moveTo>
                <a:cubicBezTo>
                  <a:pt x="68" y="82"/>
                  <a:pt x="68" y="82"/>
                  <a:pt x="68" y="82"/>
                </a:cubicBezTo>
                <a:cubicBezTo>
                  <a:pt x="94" y="66"/>
                  <a:pt x="94" y="66"/>
                  <a:pt x="94" y="66"/>
                </a:cubicBezTo>
                <a:cubicBezTo>
                  <a:pt x="76" y="50"/>
                  <a:pt x="76" y="50"/>
                  <a:pt x="76" y="50"/>
                </a:cubicBezTo>
                <a:lnTo>
                  <a:pt x="50" y="68"/>
                </a:lnTo>
                <a:close/>
                <a:moveTo>
                  <a:pt x="112" y="50"/>
                </a:moveTo>
                <a:cubicBezTo>
                  <a:pt x="94" y="66"/>
                  <a:pt x="94" y="66"/>
                  <a:pt x="94" y="66"/>
                </a:cubicBezTo>
                <a:cubicBezTo>
                  <a:pt x="119" y="81"/>
                  <a:pt x="119" y="81"/>
                  <a:pt x="119" y="81"/>
                </a:cubicBezTo>
                <a:cubicBezTo>
                  <a:pt x="138" y="67"/>
                  <a:pt x="138" y="67"/>
                  <a:pt x="138" y="67"/>
                </a:cubicBezTo>
                <a:lnTo>
                  <a:pt x="112" y="50"/>
                </a:lnTo>
                <a:close/>
                <a:moveTo>
                  <a:pt x="155" y="153"/>
                </a:moveTo>
                <a:cubicBezTo>
                  <a:pt x="123" y="187"/>
                  <a:pt x="69" y="188"/>
                  <a:pt x="35" y="156"/>
                </a:cubicBezTo>
                <a:cubicBezTo>
                  <a:pt x="1" y="123"/>
                  <a:pt x="0" y="69"/>
                  <a:pt x="33" y="36"/>
                </a:cubicBezTo>
                <a:cubicBezTo>
                  <a:pt x="65" y="2"/>
                  <a:pt x="119" y="0"/>
                  <a:pt x="152" y="33"/>
                </a:cubicBezTo>
                <a:cubicBezTo>
                  <a:pt x="186" y="65"/>
                  <a:pt x="188" y="119"/>
                  <a:pt x="155" y="153"/>
                </a:cubicBezTo>
                <a:close/>
                <a:moveTo>
                  <a:pt x="148" y="37"/>
                </a:moveTo>
                <a:cubicBezTo>
                  <a:pt x="117" y="7"/>
                  <a:pt x="67" y="8"/>
                  <a:pt x="37" y="40"/>
                </a:cubicBezTo>
                <a:cubicBezTo>
                  <a:pt x="7" y="71"/>
                  <a:pt x="8" y="121"/>
                  <a:pt x="40" y="151"/>
                </a:cubicBezTo>
                <a:cubicBezTo>
                  <a:pt x="71" y="181"/>
                  <a:pt x="121" y="180"/>
                  <a:pt x="151" y="148"/>
                </a:cubicBezTo>
                <a:cubicBezTo>
                  <a:pt x="181" y="117"/>
                  <a:pt x="180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Freeform 580">
            <a:extLst>
              <a:ext uri="{FF2B5EF4-FFF2-40B4-BE49-F238E27FC236}">
                <a16:creationId xmlns:a16="http://schemas.microsoft.com/office/drawing/2014/main" id="{09F6DB65-3685-BF40-9EFC-861248A06DAE}"/>
              </a:ext>
            </a:extLst>
          </p:cNvPr>
          <p:cNvSpPr>
            <a:spLocks noEditPoints="1"/>
          </p:cNvSpPr>
          <p:nvPr/>
        </p:nvSpPr>
        <p:spPr bwMode="auto">
          <a:xfrm>
            <a:off x="1508168" y="5234412"/>
            <a:ext cx="359969" cy="362890"/>
          </a:xfrm>
          <a:custGeom>
            <a:avLst/>
            <a:gdLst>
              <a:gd name="T0" fmla="*/ 127 w 187"/>
              <a:gd name="T1" fmla="*/ 82 h 188"/>
              <a:gd name="T2" fmla="*/ 127 w 187"/>
              <a:gd name="T3" fmla="*/ 106 h 188"/>
              <a:gd name="T4" fmla="*/ 104 w 187"/>
              <a:gd name="T5" fmla="*/ 106 h 188"/>
              <a:gd name="T6" fmla="*/ 104 w 187"/>
              <a:gd name="T7" fmla="*/ 82 h 188"/>
              <a:gd name="T8" fmla="*/ 127 w 187"/>
              <a:gd name="T9" fmla="*/ 82 h 188"/>
              <a:gd name="T10" fmla="*/ 60 w 187"/>
              <a:gd name="T11" fmla="*/ 82 h 188"/>
              <a:gd name="T12" fmla="*/ 60 w 187"/>
              <a:gd name="T13" fmla="*/ 106 h 188"/>
              <a:gd name="T14" fmla="*/ 84 w 187"/>
              <a:gd name="T15" fmla="*/ 106 h 188"/>
              <a:gd name="T16" fmla="*/ 84 w 187"/>
              <a:gd name="T17" fmla="*/ 82 h 188"/>
              <a:gd name="T18" fmla="*/ 60 w 187"/>
              <a:gd name="T19" fmla="*/ 82 h 188"/>
              <a:gd name="T20" fmla="*/ 155 w 187"/>
              <a:gd name="T21" fmla="*/ 152 h 188"/>
              <a:gd name="T22" fmla="*/ 35 w 187"/>
              <a:gd name="T23" fmla="*/ 155 h 188"/>
              <a:gd name="T24" fmla="*/ 32 w 187"/>
              <a:gd name="T25" fmla="*/ 35 h 188"/>
              <a:gd name="T26" fmla="*/ 152 w 187"/>
              <a:gd name="T27" fmla="*/ 33 h 188"/>
              <a:gd name="T28" fmla="*/ 155 w 187"/>
              <a:gd name="T29" fmla="*/ 152 h 188"/>
              <a:gd name="T30" fmla="*/ 148 w 187"/>
              <a:gd name="T31" fmla="*/ 37 h 188"/>
              <a:gd name="T32" fmla="*/ 37 w 187"/>
              <a:gd name="T33" fmla="*/ 40 h 188"/>
              <a:gd name="T34" fmla="*/ 39 w 187"/>
              <a:gd name="T35" fmla="*/ 151 h 188"/>
              <a:gd name="T36" fmla="*/ 150 w 187"/>
              <a:gd name="T37" fmla="*/ 148 h 188"/>
              <a:gd name="T38" fmla="*/ 148 w 187"/>
              <a:gd name="T39" fmla="*/ 3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7" h="188">
                <a:moveTo>
                  <a:pt x="127" y="82"/>
                </a:moveTo>
                <a:cubicBezTo>
                  <a:pt x="133" y="89"/>
                  <a:pt x="133" y="99"/>
                  <a:pt x="127" y="106"/>
                </a:cubicBezTo>
                <a:cubicBezTo>
                  <a:pt x="120" y="112"/>
                  <a:pt x="110" y="112"/>
                  <a:pt x="104" y="106"/>
                </a:cubicBezTo>
                <a:cubicBezTo>
                  <a:pt x="97" y="99"/>
                  <a:pt x="97" y="89"/>
                  <a:pt x="104" y="82"/>
                </a:cubicBezTo>
                <a:cubicBezTo>
                  <a:pt x="110" y="76"/>
                  <a:pt x="120" y="76"/>
                  <a:pt x="127" y="82"/>
                </a:cubicBezTo>
                <a:close/>
                <a:moveTo>
                  <a:pt x="60" y="82"/>
                </a:moveTo>
                <a:cubicBezTo>
                  <a:pt x="54" y="89"/>
                  <a:pt x="54" y="99"/>
                  <a:pt x="60" y="106"/>
                </a:cubicBezTo>
                <a:cubicBezTo>
                  <a:pt x="67" y="112"/>
                  <a:pt x="77" y="112"/>
                  <a:pt x="84" y="106"/>
                </a:cubicBezTo>
                <a:cubicBezTo>
                  <a:pt x="90" y="99"/>
                  <a:pt x="90" y="89"/>
                  <a:pt x="84" y="82"/>
                </a:cubicBezTo>
                <a:cubicBezTo>
                  <a:pt x="77" y="76"/>
                  <a:pt x="67" y="76"/>
                  <a:pt x="60" y="82"/>
                </a:cubicBezTo>
                <a:close/>
                <a:moveTo>
                  <a:pt x="155" y="152"/>
                </a:moveTo>
                <a:cubicBezTo>
                  <a:pt x="123" y="186"/>
                  <a:pt x="69" y="188"/>
                  <a:pt x="35" y="155"/>
                </a:cubicBezTo>
                <a:cubicBezTo>
                  <a:pt x="1" y="123"/>
                  <a:pt x="0" y="69"/>
                  <a:pt x="32" y="35"/>
                </a:cubicBezTo>
                <a:cubicBezTo>
                  <a:pt x="65" y="1"/>
                  <a:pt x="118" y="0"/>
                  <a:pt x="152" y="33"/>
                </a:cubicBezTo>
                <a:cubicBezTo>
                  <a:pt x="186" y="65"/>
                  <a:pt x="187" y="119"/>
                  <a:pt x="155" y="152"/>
                </a:cubicBezTo>
                <a:close/>
                <a:moveTo>
                  <a:pt x="148" y="37"/>
                </a:moveTo>
                <a:cubicBezTo>
                  <a:pt x="116" y="7"/>
                  <a:pt x="67" y="8"/>
                  <a:pt x="37" y="40"/>
                </a:cubicBezTo>
                <a:cubicBezTo>
                  <a:pt x="7" y="71"/>
                  <a:pt x="8" y="121"/>
                  <a:pt x="39" y="151"/>
                </a:cubicBezTo>
                <a:cubicBezTo>
                  <a:pt x="71" y="181"/>
                  <a:pt x="120" y="180"/>
                  <a:pt x="150" y="148"/>
                </a:cubicBezTo>
                <a:cubicBezTo>
                  <a:pt x="180" y="117"/>
                  <a:pt x="179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Freeform 538">
            <a:extLst>
              <a:ext uri="{FF2B5EF4-FFF2-40B4-BE49-F238E27FC236}">
                <a16:creationId xmlns:a16="http://schemas.microsoft.com/office/drawing/2014/main" id="{FADDEBF1-149F-A442-8784-4EEF2BB58835}"/>
              </a:ext>
            </a:extLst>
          </p:cNvPr>
          <p:cNvSpPr>
            <a:spLocks noEditPoints="1"/>
          </p:cNvSpPr>
          <p:nvPr/>
        </p:nvSpPr>
        <p:spPr bwMode="auto">
          <a:xfrm>
            <a:off x="4001862" y="5234412"/>
            <a:ext cx="359314" cy="362890"/>
          </a:xfrm>
          <a:custGeom>
            <a:avLst/>
            <a:gdLst>
              <a:gd name="T0" fmla="*/ 32 w 187"/>
              <a:gd name="T1" fmla="*/ 35 h 188"/>
              <a:gd name="T2" fmla="*/ 155 w 187"/>
              <a:gd name="T3" fmla="*/ 152 h 188"/>
              <a:gd name="T4" fmla="*/ 150 w 187"/>
              <a:gd name="T5" fmla="*/ 148 h 188"/>
              <a:gd name="T6" fmla="*/ 36 w 187"/>
              <a:gd name="T7" fmla="*/ 40 h 188"/>
              <a:gd name="T8" fmla="*/ 150 w 187"/>
              <a:gd name="T9" fmla="*/ 148 h 188"/>
              <a:gd name="T10" fmla="*/ 65 w 187"/>
              <a:gd name="T11" fmla="*/ 124 h 188"/>
              <a:gd name="T12" fmla="*/ 57 w 187"/>
              <a:gd name="T13" fmla="*/ 128 h 188"/>
              <a:gd name="T14" fmla="*/ 60 w 187"/>
              <a:gd name="T15" fmla="*/ 119 h 188"/>
              <a:gd name="T16" fmla="*/ 137 w 187"/>
              <a:gd name="T17" fmla="*/ 88 h 188"/>
              <a:gd name="T18" fmla="*/ 135 w 187"/>
              <a:gd name="T19" fmla="*/ 102 h 188"/>
              <a:gd name="T20" fmla="*/ 124 w 187"/>
              <a:gd name="T21" fmla="*/ 100 h 188"/>
              <a:gd name="T22" fmla="*/ 116 w 187"/>
              <a:gd name="T23" fmla="*/ 86 h 188"/>
              <a:gd name="T24" fmla="*/ 137 w 187"/>
              <a:gd name="T25" fmla="*/ 88 h 188"/>
              <a:gd name="T26" fmla="*/ 69 w 187"/>
              <a:gd name="T27" fmla="*/ 119 h 188"/>
              <a:gd name="T28" fmla="*/ 61 w 187"/>
              <a:gd name="T29" fmla="*/ 117 h 188"/>
              <a:gd name="T30" fmla="*/ 84 w 187"/>
              <a:gd name="T31" fmla="*/ 73 h 188"/>
              <a:gd name="T32" fmla="*/ 92 w 187"/>
              <a:gd name="T33" fmla="*/ 75 h 188"/>
              <a:gd name="T34" fmla="*/ 64 w 187"/>
              <a:gd name="T35" fmla="*/ 102 h 188"/>
              <a:gd name="T36" fmla="*/ 50 w 187"/>
              <a:gd name="T37" fmla="*/ 100 h 188"/>
              <a:gd name="T38" fmla="*/ 52 w 187"/>
              <a:gd name="T39" fmla="*/ 86 h 188"/>
              <a:gd name="T40" fmla="*/ 64 w 187"/>
              <a:gd name="T41" fmla="*/ 102 h 188"/>
              <a:gd name="T42" fmla="*/ 106 w 187"/>
              <a:gd name="T43" fmla="*/ 102 h 188"/>
              <a:gd name="T44" fmla="*/ 94 w 187"/>
              <a:gd name="T45" fmla="*/ 86 h 188"/>
              <a:gd name="T46" fmla="*/ 132 w 187"/>
              <a:gd name="T47" fmla="*/ 130 h 188"/>
              <a:gd name="T48" fmla="*/ 125 w 187"/>
              <a:gd name="T49" fmla="*/ 119 h 188"/>
              <a:gd name="T50" fmla="*/ 118 w 187"/>
              <a:gd name="T51" fmla="*/ 106 h 188"/>
              <a:gd name="T52" fmla="*/ 99 w 187"/>
              <a:gd name="T53" fmla="*/ 76 h 188"/>
              <a:gd name="T54" fmla="*/ 104 w 187"/>
              <a:gd name="T55" fmla="*/ 72 h 188"/>
              <a:gd name="T56" fmla="*/ 118 w 187"/>
              <a:gd name="T57" fmla="*/ 106 h 188"/>
              <a:gd name="T58" fmla="*/ 121 w 187"/>
              <a:gd name="T59" fmla="*/ 117 h 188"/>
              <a:gd name="T60" fmla="*/ 118 w 187"/>
              <a:gd name="T61" fmla="*/ 110 h 188"/>
              <a:gd name="T62" fmla="*/ 124 w 187"/>
              <a:gd name="T63" fmla="*/ 109 h 188"/>
              <a:gd name="T64" fmla="*/ 126 w 187"/>
              <a:gd name="T65" fmla="*/ 11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7" h="188">
                <a:moveTo>
                  <a:pt x="152" y="33"/>
                </a:moveTo>
                <a:cubicBezTo>
                  <a:pt x="118" y="0"/>
                  <a:pt x="64" y="1"/>
                  <a:pt x="32" y="35"/>
                </a:cubicBezTo>
                <a:cubicBezTo>
                  <a:pt x="0" y="69"/>
                  <a:pt x="1" y="123"/>
                  <a:pt x="35" y="155"/>
                </a:cubicBezTo>
                <a:cubicBezTo>
                  <a:pt x="69" y="188"/>
                  <a:pt x="122" y="186"/>
                  <a:pt x="155" y="152"/>
                </a:cubicBezTo>
                <a:cubicBezTo>
                  <a:pt x="187" y="119"/>
                  <a:pt x="186" y="65"/>
                  <a:pt x="152" y="33"/>
                </a:cubicBezTo>
                <a:close/>
                <a:moveTo>
                  <a:pt x="150" y="148"/>
                </a:moveTo>
                <a:cubicBezTo>
                  <a:pt x="120" y="180"/>
                  <a:pt x="70" y="181"/>
                  <a:pt x="39" y="151"/>
                </a:cubicBezTo>
                <a:cubicBezTo>
                  <a:pt x="8" y="121"/>
                  <a:pt x="7" y="71"/>
                  <a:pt x="36" y="40"/>
                </a:cubicBezTo>
                <a:cubicBezTo>
                  <a:pt x="66" y="8"/>
                  <a:pt x="116" y="7"/>
                  <a:pt x="148" y="37"/>
                </a:cubicBezTo>
                <a:cubicBezTo>
                  <a:pt x="179" y="67"/>
                  <a:pt x="180" y="117"/>
                  <a:pt x="150" y="148"/>
                </a:cubicBezTo>
                <a:close/>
                <a:moveTo>
                  <a:pt x="65" y="122"/>
                </a:moveTo>
                <a:cubicBezTo>
                  <a:pt x="66" y="122"/>
                  <a:pt x="66" y="123"/>
                  <a:pt x="65" y="124"/>
                </a:cubicBezTo>
                <a:cubicBezTo>
                  <a:pt x="58" y="128"/>
                  <a:pt x="58" y="128"/>
                  <a:pt x="58" y="128"/>
                </a:cubicBezTo>
                <a:cubicBezTo>
                  <a:pt x="57" y="129"/>
                  <a:pt x="57" y="129"/>
                  <a:pt x="57" y="128"/>
                </a:cubicBezTo>
                <a:cubicBezTo>
                  <a:pt x="58" y="120"/>
                  <a:pt x="58" y="120"/>
                  <a:pt x="58" y="120"/>
                </a:cubicBezTo>
                <a:cubicBezTo>
                  <a:pt x="58" y="119"/>
                  <a:pt x="59" y="118"/>
                  <a:pt x="60" y="119"/>
                </a:cubicBezTo>
                <a:lnTo>
                  <a:pt x="65" y="122"/>
                </a:lnTo>
                <a:close/>
                <a:moveTo>
                  <a:pt x="137" y="88"/>
                </a:moveTo>
                <a:cubicBezTo>
                  <a:pt x="137" y="100"/>
                  <a:pt x="137" y="100"/>
                  <a:pt x="137" y="100"/>
                </a:cubicBezTo>
                <a:cubicBezTo>
                  <a:pt x="137" y="101"/>
                  <a:pt x="136" y="102"/>
                  <a:pt x="135" y="102"/>
                </a:cubicBezTo>
                <a:cubicBezTo>
                  <a:pt x="124" y="102"/>
                  <a:pt x="124" y="102"/>
                  <a:pt x="124" y="102"/>
                </a:cubicBezTo>
                <a:cubicBezTo>
                  <a:pt x="124" y="101"/>
                  <a:pt x="124" y="101"/>
                  <a:pt x="124" y="100"/>
                </a:cubicBezTo>
                <a:cubicBezTo>
                  <a:pt x="123" y="99"/>
                  <a:pt x="123" y="98"/>
                  <a:pt x="122" y="96"/>
                </a:cubicBezTo>
                <a:cubicBezTo>
                  <a:pt x="120" y="94"/>
                  <a:pt x="118" y="90"/>
                  <a:pt x="116" y="86"/>
                </a:cubicBezTo>
                <a:cubicBezTo>
                  <a:pt x="135" y="86"/>
                  <a:pt x="135" y="86"/>
                  <a:pt x="135" y="86"/>
                </a:cubicBezTo>
                <a:cubicBezTo>
                  <a:pt x="136" y="86"/>
                  <a:pt x="137" y="87"/>
                  <a:pt x="137" y="88"/>
                </a:cubicBezTo>
                <a:close/>
                <a:moveTo>
                  <a:pt x="93" y="78"/>
                </a:moveTo>
                <a:cubicBezTo>
                  <a:pt x="69" y="119"/>
                  <a:pt x="69" y="119"/>
                  <a:pt x="69" y="119"/>
                </a:cubicBezTo>
                <a:cubicBezTo>
                  <a:pt x="69" y="120"/>
                  <a:pt x="67" y="120"/>
                  <a:pt x="66" y="120"/>
                </a:cubicBezTo>
                <a:cubicBezTo>
                  <a:pt x="61" y="117"/>
                  <a:pt x="61" y="117"/>
                  <a:pt x="61" y="117"/>
                </a:cubicBezTo>
                <a:cubicBezTo>
                  <a:pt x="60" y="116"/>
                  <a:pt x="60" y="115"/>
                  <a:pt x="61" y="114"/>
                </a:cubicBezTo>
                <a:cubicBezTo>
                  <a:pt x="84" y="73"/>
                  <a:pt x="84" y="73"/>
                  <a:pt x="84" y="73"/>
                </a:cubicBezTo>
                <a:cubicBezTo>
                  <a:pt x="85" y="72"/>
                  <a:pt x="86" y="71"/>
                  <a:pt x="87" y="72"/>
                </a:cubicBezTo>
                <a:cubicBezTo>
                  <a:pt x="92" y="75"/>
                  <a:pt x="92" y="75"/>
                  <a:pt x="92" y="75"/>
                </a:cubicBezTo>
                <a:cubicBezTo>
                  <a:pt x="93" y="75"/>
                  <a:pt x="93" y="77"/>
                  <a:pt x="93" y="78"/>
                </a:cubicBezTo>
                <a:close/>
                <a:moveTo>
                  <a:pt x="64" y="102"/>
                </a:moveTo>
                <a:cubicBezTo>
                  <a:pt x="52" y="102"/>
                  <a:pt x="52" y="102"/>
                  <a:pt x="52" y="102"/>
                </a:cubicBezTo>
                <a:cubicBezTo>
                  <a:pt x="51" y="102"/>
                  <a:pt x="50" y="101"/>
                  <a:pt x="50" y="100"/>
                </a:cubicBezTo>
                <a:cubicBezTo>
                  <a:pt x="50" y="88"/>
                  <a:pt x="50" y="88"/>
                  <a:pt x="50" y="88"/>
                </a:cubicBezTo>
                <a:cubicBezTo>
                  <a:pt x="50" y="87"/>
                  <a:pt x="51" y="86"/>
                  <a:pt x="52" y="86"/>
                </a:cubicBezTo>
                <a:cubicBezTo>
                  <a:pt x="73" y="86"/>
                  <a:pt x="73" y="86"/>
                  <a:pt x="73" y="86"/>
                </a:cubicBezTo>
                <a:lnTo>
                  <a:pt x="64" y="102"/>
                </a:lnTo>
                <a:close/>
                <a:moveTo>
                  <a:pt x="99" y="86"/>
                </a:moveTo>
                <a:cubicBezTo>
                  <a:pt x="106" y="102"/>
                  <a:pt x="106" y="102"/>
                  <a:pt x="106" y="102"/>
                </a:cubicBezTo>
                <a:cubicBezTo>
                  <a:pt x="85" y="102"/>
                  <a:pt x="85" y="102"/>
                  <a:pt x="85" y="102"/>
                </a:cubicBezTo>
                <a:cubicBezTo>
                  <a:pt x="94" y="86"/>
                  <a:pt x="94" y="86"/>
                  <a:pt x="94" y="86"/>
                </a:cubicBezTo>
                <a:lnTo>
                  <a:pt x="99" y="86"/>
                </a:lnTo>
                <a:close/>
                <a:moveTo>
                  <a:pt x="132" y="130"/>
                </a:moveTo>
                <a:cubicBezTo>
                  <a:pt x="131" y="128"/>
                  <a:pt x="127" y="128"/>
                  <a:pt x="124" y="125"/>
                </a:cubicBezTo>
                <a:cubicBezTo>
                  <a:pt x="122" y="122"/>
                  <a:pt x="124" y="120"/>
                  <a:pt x="125" y="119"/>
                </a:cubicBezTo>
                <a:cubicBezTo>
                  <a:pt x="134" y="114"/>
                  <a:pt x="132" y="130"/>
                  <a:pt x="132" y="130"/>
                </a:cubicBezTo>
                <a:close/>
                <a:moveTo>
                  <a:pt x="118" y="106"/>
                </a:moveTo>
                <a:cubicBezTo>
                  <a:pt x="117" y="107"/>
                  <a:pt x="116" y="107"/>
                  <a:pt x="114" y="106"/>
                </a:cubicBezTo>
                <a:cubicBezTo>
                  <a:pt x="112" y="105"/>
                  <a:pt x="102" y="82"/>
                  <a:pt x="99" y="76"/>
                </a:cubicBezTo>
                <a:cubicBezTo>
                  <a:pt x="96" y="70"/>
                  <a:pt x="89" y="53"/>
                  <a:pt x="91" y="52"/>
                </a:cubicBezTo>
                <a:cubicBezTo>
                  <a:pt x="93" y="51"/>
                  <a:pt x="99" y="64"/>
                  <a:pt x="104" y="72"/>
                </a:cubicBezTo>
                <a:cubicBezTo>
                  <a:pt x="109" y="79"/>
                  <a:pt x="120" y="99"/>
                  <a:pt x="121" y="102"/>
                </a:cubicBezTo>
                <a:cubicBezTo>
                  <a:pt x="122" y="104"/>
                  <a:pt x="120" y="106"/>
                  <a:pt x="118" y="106"/>
                </a:cubicBezTo>
                <a:close/>
                <a:moveTo>
                  <a:pt x="124" y="118"/>
                </a:moveTo>
                <a:cubicBezTo>
                  <a:pt x="123" y="119"/>
                  <a:pt x="121" y="118"/>
                  <a:pt x="121" y="117"/>
                </a:cubicBezTo>
                <a:cubicBezTo>
                  <a:pt x="118" y="112"/>
                  <a:pt x="118" y="112"/>
                  <a:pt x="118" y="112"/>
                </a:cubicBezTo>
                <a:cubicBezTo>
                  <a:pt x="117" y="111"/>
                  <a:pt x="117" y="110"/>
                  <a:pt x="118" y="110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4" y="108"/>
                  <a:pt x="124" y="109"/>
                </a:cubicBezTo>
                <a:cubicBezTo>
                  <a:pt x="127" y="114"/>
                  <a:pt x="127" y="114"/>
                  <a:pt x="127" y="114"/>
                </a:cubicBezTo>
                <a:cubicBezTo>
                  <a:pt x="127" y="115"/>
                  <a:pt x="127" y="116"/>
                  <a:pt x="126" y="117"/>
                </a:cubicBezTo>
                <a:lnTo>
                  <a:pt x="124" y="1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Freeform 537">
            <a:extLst>
              <a:ext uri="{FF2B5EF4-FFF2-40B4-BE49-F238E27FC236}">
                <a16:creationId xmlns:a16="http://schemas.microsoft.com/office/drawing/2014/main" id="{BC0BA911-719E-FB4B-A6C4-8976E448BF6E}"/>
              </a:ext>
            </a:extLst>
          </p:cNvPr>
          <p:cNvSpPr>
            <a:spLocks noEditPoints="1"/>
          </p:cNvSpPr>
          <p:nvPr/>
        </p:nvSpPr>
        <p:spPr bwMode="auto">
          <a:xfrm>
            <a:off x="4493619" y="5234412"/>
            <a:ext cx="359969" cy="362890"/>
          </a:xfrm>
          <a:custGeom>
            <a:avLst/>
            <a:gdLst>
              <a:gd name="T0" fmla="*/ 73 w 187"/>
              <a:gd name="T1" fmla="*/ 93 h 188"/>
              <a:gd name="T2" fmla="*/ 77 w 187"/>
              <a:gd name="T3" fmla="*/ 89 h 188"/>
              <a:gd name="T4" fmla="*/ 85 w 187"/>
              <a:gd name="T5" fmla="*/ 95 h 188"/>
              <a:gd name="T6" fmla="*/ 77 w 187"/>
              <a:gd name="T7" fmla="*/ 101 h 188"/>
              <a:gd name="T8" fmla="*/ 114 w 187"/>
              <a:gd name="T9" fmla="*/ 93 h 188"/>
              <a:gd name="T10" fmla="*/ 106 w 187"/>
              <a:gd name="T11" fmla="*/ 89 h 188"/>
              <a:gd name="T12" fmla="*/ 102 w 187"/>
              <a:gd name="T13" fmla="*/ 95 h 188"/>
              <a:gd name="T14" fmla="*/ 102 w 187"/>
              <a:gd name="T15" fmla="*/ 96 h 188"/>
              <a:gd name="T16" fmla="*/ 110 w 187"/>
              <a:gd name="T17" fmla="*/ 101 h 188"/>
              <a:gd name="T18" fmla="*/ 115 w 187"/>
              <a:gd name="T19" fmla="*/ 95 h 188"/>
              <a:gd name="T20" fmla="*/ 140 w 187"/>
              <a:gd name="T21" fmla="*/ 93 h 188"/>
              <a:gd name="T22" fmla="*/ 130 w 187"/>
              <a:gd name="T23" fmla="*/ 114 h 188"/>
              <a:gd name="T24" fmla="*/ 93 w 187"/>
              <a:gd name="T25" fmla="*/ 130 h 188"/>
              <a:gd name="T26" fmla="*/ 55 w 187"/>
              <a:gd name="T27" fmla="*/ 112 h 188"/>
              <a:gd name="T28" fmla="*/ 45 w 187"/>
              <a:gd name="T29" fmla="*/ 87 h 188"/>
              <a:gd name="T30" fmla="*/ 57 w 187"/>
              <a:gd name="T31" fmla="*/ 74 h 188"/>
              <a:gd name="T32" fmla="*/ 63 w 187"/>
              <a:gd name="T33" fmla="*/ 75 h 188"/>
              <a:gd name="T34" fmla="*/ 93 w 187"/>
              <a:gd name="T35" fmla="*/ 59 h 188"/>
              <a:gd name="T36" fmla="*/ 105 w 187"/>
              <a:gd name="T37" fmla="*/ 53 h 188"/>
              <a:gd name="T38" fmla="*/ 120 w 187"/>
              <a:gd name="T39" fmla="*/ 50 h 188"/>
              <a:gd name="T40" fmla="*/ 129 w 187"/>
              <a:gd name="T41" fmla="*/ 50 h 188"/>
              <a:gd name="T42" fmla="*/ 136 w 187"/>
              <a:gd name="T43" fmla="*/ 62 h 188"/>
              <a:gd name="T44" fmla="*/ 124 w 187"/>
              <a:gd name="T45" fmla="*/ 72 h 188"/>
              <a:gd name="T46" fmla="*/ 113 w 187"/>
              <a:gd name="T47" fmla="*/ 60 h 188"/>
              <a:gd name="T48" fmla="*/ 99 w 187"/>
              <a:gd name="T49" fmla="*/ 62 h 188"/>
              <a:gd name="T50" fmla="*/ 120 w 187"/>
              <a:gd name="T51" fmla="*/ 77 h 188"/>
              <a:gd name="T52" fmla="*/ 129 w 187"/>
              <a:gd name="T53" fmla="*/ 74 h 188"/>
              <a:gd name="T54" fmla="*/ 132 w 187"/>
              <a:gd name="T55" fmla="*/ 75 h 188"/>
              <a:gd name="T56" fmla="*/ 142 w 187"/>
              <a:gd name="T57" fmla="*/ 86 h 188"/>
              <a:gd name="T58" fmla="*/ 120 w 187"/>
              <a:gd name="T59" fmla="*/ 64 h 188"/>
              <a:gd name="T60" fmla="*/ 128 w 187"/>
              <a:gd name="T61" fmla="*/ 64 h 188"/>
              <a:gd name="T62" fmla="*/ 128 w 187"/>
              <a:gd name="T63" fmla="*/ 57 h 188"/>
              <a:gd name="T64" fmla="*/ 123 w 187"/>
              <a:gd name="T65" fmla="*/ 55 h 188"/>
              <a:gd name="T66" fmla="*/ 58 w 187"/>
              <a:gd name="T67" fmla="*/ 80 h 188"/>
              <a:gd name="T68" fmla="*/ 54 w 187"/>
              <a:gd name="T69" fmla="*/ 82 h 188"/>
              <a:gd name="T70" fmla="*/ 52 w 187"/>
              <a:gd name="T71" fmla="*/ 86 h 188"/>
              <a:gd name="T72" fmla="*/ 129 w 187"/>
              <a:gd name="T73" fmla="*/ 100 h 188"/>
              <a:gd name="T74" fmla="*/ 105 w 187"/>
              <a:gd name="T75" fmla="*/ 78 h 188"/>
              <a:gd name="T76" fmla="*/ 61 w 187"/>
              <a:gd name="T77" fmla="*/ 90 h 188"/>
              <a:gd name="T78" fmla="*/ 63 w 187"/>
              <a:gd name="T79" fmla="*/ 111 h 188"/>
              <a:gd name="T80" fmla="*/ 98 w 187"/>
              <a:gd name="T81" fmla="*/ 123 h 188"/>
              <a:gd name="T82" fmla="*/ 129 w 187"/>
              <a:gd name="T83" fmla="*/ 103 h 188"/>
              <a:gd name="T84" fmla="*/ 135 w 187"/>
              <a:gd name="T85" fmla="*/ 84 h 188"/>
              <a:gd name="T86" fmla="*/ 129 w 187"/>
              <a:gd name="T87" fmla="*/ 80 h 188"/>
              <a:gd name="T88" fmla="*/ 135 w 187"/>
              <a:gd name="T89" fmla="*/ 86 h 188"/>
              <a:gd name="T90" fmla="*/ 93 w 187"/>
              <a:gd name="T91" fmla="*/ 112 h 188"/>
              <a:gd name="T92" fmla="*/ 81 w 187"/>
              <a:gd name="T93" fmla="*/ 109 h 188"/>
              <a:gd name="T94" fmla="*/ 77 w 187"/>
              <a:gd name="T95" fmla="*/ 108 h 188"/>
              <a:gd name="T96" fmla="*/ 77 w 187"/>
              <a:gd name="T97" fmla="*/ 114 h 188"/>
              <a:gd name="T98" fmla="*/ 108 w 187"/>
              <a:gd name="T99" fmla="*/ 115 h 188"/>
              <a:gd name="T100" fmla="*/ 112 w 187"/>
              <a:gd name="T101" fmla="*/ 111 h 188"/>
              <a:gd name="T102" fmla="*/ 35 w 187"/>
              <a:gd name="T103" fmla="*/ 155 h 188"/>
              <a:gd name="T104" fmla="*/ 148 w 187"/>
              <a:gd name="T105" fmla="*/ 37 h 188"/>
              <a:gd name="T106" fmla="*/ 148 w 187"/>
              <a:gd name="T107" fmla="*/ 3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7" h="188">
                <a:moveTo>
                  <a:pt x="77" y="101"/>
                </a:moveTo>
                <a:cubicBezTo>
                  <a:pt x="75" y="100"/>
                  <a:pt x="74" y="100"/>
                  <a:pt x="74" y="99"/>
                </a:cubicBezTo>
                <a:cubicBezTo>
                  <a:pt x="73" y="98"/>
                  <a:pt x="73" y="96"/>
                  <a:pt x="73" y="95"/>
                </a:cubicBezTo>
                <a:cubicBezTo>
                  <a:pt x="73" y="94"/>
                  <a:pt x="73" y="94"/>
                  <a:pt x="73" y="93"/>
                </a:cubicBezTo>
                <a:cubicBezTo>
                  <a:pt x="73" y="93"/>
                  <a:pt x="73" y="93"/>
                  <a:pt x="73" y="93"/>
                </a:cubicBezTo>
                <a:cubicBezTo>
                  <a:pt x="73" y="91"/>
                  <a:pt x="75" y="90"/>
                  <a:pt x="77" y="89"/>
                </a:cubicBezTo>
                <a:cubicBezTo>
                  <a:pt x="77" y="89"/>
                  <a:pt x="77" y="89"/>
                  <a:pt x="77" y="89"/>
                </a:cubicBezTo>
                <a:cubicBezTo>
                  <a:pt x="77" y="89"/>
                  <a:pt x="77" y="89"/>
                  <a:pt x="77" y="89"/>
                </a:cubicBezTo>
                <a:cubicBezTo>
                  <a:pt x="78" y="89"/>
                  <a:pt x="78" y="89"/>
                  <a:pt x="79" y="89"/>
                </a:cubicBezTo>
                <a:cubicBezTo>
                  <a:pt x="80" y="89"/>
                  <a:pt x="82" y="90"/>
                  <a:pt x="83" y="91"/>
                </a:cubicBezTo>
                <a:cubicBezTo>
                  <a:pt x="84" y="92"/>
                  <a:pt x="85" y="93"/>
                  <a:pt x="85" y="95"/>
                </a:cubicBezTo>
                <a:cubicBezTo>
                  <a:pt x="85" y="95"/>
                  <a:pt x="85" y="95"/>
                  <a:pt x="85" y="95"/>
                </a:cubicBezTo>
                <a:cubicBezTo>
                  <a:pt x="85" y="95"/>
                  <a:pt x="85" y="95"/>
                  <a:pt x="85" y="95"/>
                </a:cubicBezTo>
                <a:cubicBezTo>
                  <a:pt x="85" y="97"/>
                  <a:pt x="84" y="98"/>
                  <a:pt x="83" y="99"/>
                </a:cubicBezTo>
                <a:cubicBezTo>
                  <a:pt x="82" y="100"/>
                  <a:pt x="80" y="101"/>
                  <a:pt x="79" y="101"/>
                </a:cubicBezTo>
                <a:cubicBezTo>
                  <a:pt x="78" y="101"/>
                  <a:pt x="77" y="101"/>
                  <a:pt x="77" y="101"/>
                </a:cubicBezTo>
                <a:cubicBezTo>
                  <a:pt x="77" y="101"/>
                  <a:pt x="77" y="101"/>
                  <a:pt x="77" y="101"/>
                </a:cubicBezTo>
                <a:cubicBezTo>
                  <a:pt x="77" y="101"/>
                  <a:pt x="77" y="101"/>
                  <a:pt x="77" y="101"/>
                </a:cubicBezTo>
                <a:close/>
                <a:moveTo>
                  <a:pt x="114" y="93"/>
                </a:moveTo>
                <a:cubicBezTo>
                  <a:pt x="114" y="93"/>
                  <a:pt x="114" y="93"/>
                  <a:pt x="114" y="93"/>
                </a:cubicBezTo>
                <a:cubicBezTo>
                  <a:pt x="114" y="93"/>
                  <a:pt x="114" y="93"/>
                  <a:pt x="114" y="93"/>
                </a:cubicBezTo>
                <a:cubicBezTo>
                  <a:pt x="114" y="92"/>
                  <a:pt x="113" y="91"/>
                  <a:pt x="112" y="90"/>
                </a:cubicBezTo>
                <a:cubicBezTo>
                  <a:pt x="111" y="89"/>
                  <a:pt x="110" y="89"/>
                  <a:pt x="108" y="89"/>
                </a:cubicBezTo>
                <a:cubicBezTo>
                  <a:pt x="108" y="89"/>
                  <a:pt x="107" y="89"/>
                  <a:pt x="106" y="89"/>
                </a:cubicBez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6" y="89"/>
                  <a:pt x="106" y="89"/>
                </a:cubicBezTo>
                <a:cubicBezTo>
                  <a:pt x="105" y="90"/>
                  <a:pt x="104" y="91"/>
                  <a:pt x="103" y="92"/>
                </a:cubicBezTo>
                <a:cubicBezTo>
                  <a:pt x="103" y="93"/>
                  <a:pt x="102" y="94"/>
                  <a:pt x="102" y="95"/>
                </a:cubicBezTo>
                <a:cubicBezTo>
                  <a:pt x="102" y="95"/>
                  <a:pt x="102" y="96"/>
                  <a:pt x="102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3" y="98"/>
                  <a:pt x="104" y="99"/>
                  <a:pt x="105" y="100"/>
                </a:cubicBezTo>
                <a:cubicBezTo>
                  <a:pt x="106" y="101"/>
                  <a:pt x="107" y="101"/>
                  <a:pt x="108" y="101"/>
                </a:cubicBezTo>
                <a:cubicBezTo>
                  <a:pt x="109" y="101"/>
                  <a:pt x="110" y="101"/>
                  <a:pt x="110" y="101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2" y="100"/>
                  <a:pt x="113" y="100"/>
                  <a:pt x="113" y="99"/>
                </a:cubicBezTo>
                <a:cubicBezTo>
                  <a:pt x="114" y="98"/>
                  <a:pt x="115" y="96"/>
                  <a:pt x="115" y="95"/>
                </a:cubicBezTo>
                <a:cubicBezTo>
                  <a:pt x="115" y="94"/>
                  <a:pt x="114" y="94"/>
                  <a:pt x="114" y="93"/>
                </a:cubicBezTo>
                <a:close/>
                <a:moveTo>
                  <a:pt x="142" y="86"/>
                </a:moveTo>
                <a:cubicBezTo>
                  <a:pt x="142" y="86"/>
                  <a:pt x="142" y="86"/>
                  <a:pt x="142" y="86"/>
                </a:cubicBezTo>
                <a:cubicBezTo>
                  <a:pt x="142" y="89"/>
                  <a:pt x="141" y="91"/>
                  <a:pt x="140" y="93"/>
                </a:cubicBezTo>
                <a:cubicBezTo>
                  <a:pt x="139" y="95"/>
                  <a:pt x="137" y="96"/>
                  <a:pt x="135" y="97"/>
                </a:cubicBezTo>
                <a:cubicBezTo>
                  <a:pt x="135" y="98"/>
                  <a:pt x="135" y="99"/>
                  <a:pt x="135" y="100"/>
                </a:cubicBezTo>
                <a:cubicBezTo>
                  <a:pt x="135" y="105"/>
                  <a:pt x="133" y="110"/>
                  <a:pt x="130" y="114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25" y="121"/>
                  <a:pt x="116" y="126"/>
                  <a:pt x="108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3" y="129"/>
                  <a:pt x="98" y="130"/>
                  <a:pt x="93" y="130"/>
                </a:cubicBezTo>
                <a:cubicBezTo>
                  <a:pt x="86" y="130"/>
                  <a:pt x="79" y="128"/>
                  <a:pt x="73" y="126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66" y="123"/>
                  <a:pt x="59" y="118"/>
                  <a:pt x="55" y="112"/>
                </a:cubicBezTo>
                <a:cubicBezTo>
                  <a:pt x="53" y="108"/>
                  <a:pt x="52" y="104"/>
                  <a:pt x="52" y="100"/>
                </a:cubicBezTo>
                <a:cubicBezTo>
                  <a:pt x="52" y="99"/>
                  <a:pt x="52" y="98"/>
                  <a:pt x="52" y="97"/>
                </a:cubicBezTo>
                <a:cubicBezTo>
                  <a:pt x="50" y="96"/>
                  <a:pt x="49" y="95"/>
                  <a:pt x="48" y="93"/>
                </a:cubicBezTo>
                <a:cubicBezTo>
                  <a:pt x="46" y="91"/>
                  <a:pt x="45" y="89"/>
                  <a:pt x="45" y="87"/>
                </a:cubicBezTo>
                <a:cubicBezTo>
                  <a:pt x="45" y="87"/>
                  <a:pt x="45" y="87"/>
                  <a:pt x="45" y="87"/>
                </a:cubicBezTo>
                <a:cubicBezTo>
                  <a:pt x="45" y="83"/>
                  <a:pt x="47" y="80"/>
                  <a:pt x="49" y="78"/>
                </a:cubicBezTo>
                <a:cubicBezTo>
                  <a:pt x="51" y="76"/>
                  <a:pt x="54" y="74"/>
                  <a:pt x="57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60" y="74"/>
                  <a:pt x="62" y="75"/>
                  <a:pt x="63" y="75"/>
                </a:cubicBezTo>
                <a:cubicBezTo>
                  <a:pt x="63" y="75"/>
                  <a:pt x="63" y="75"/>
                  <a:pt x="63" y="75"/>
                </a:cubicBezTo>
                <a:cubicBezTo>
                  <a:pt x="63" y="75"/>
                  <a:pt x="63" y="75"/>
                  <a:pt x="63" y="75"/>
                </a:cubicBezTo>
                <a:cubicBezTo>
                  <a:pt x="64" y="76"/>
                  <a:pt x="66" y="76"/>
                  <a:pt x="67" y="77"/>
                </a:cubicBezTo>
                <a:cubicBezTo>
                  <a:pt x="67" y="77"/>
                  <a:pt x="68" y="77"/>
                  <a:pt x="68" y="77"/>
                </a:cubicBezTo>
                <a:cubicBezTo>
                  <a:pt x="75" y="73"/>
                  <a:pt x="83" y="71"/>
                  <a:pt x="91" y="71"/>
                </a:cubicBezTo>
                <a:cubicBezTo>
                  <a:pt x="91" y="67"/>
                  <a:pt x="92" y="63"/>
                  <a:pt x="93" y="59"/>
                </a:cubicBezTo>
                <a:cubicBezTo>
                  <a:pt x="95" y="56"/>
                  <a:pt x="98" y="54"/>
                  <a:pt x="101" y="53"/>
                </a:cubicBezTo>
                <a:cubicBezTo>
                  <a:pt x="101" y="53"/>
                  <a:pt x="101" y="53"/>
                  <a:pt x="101" y="53"/>
                </a:cubicBezTo>
                <a:cubicBezTo>
                  <a:pt x="101" y="53"/>
                  <a:pt x="101" y="53"/>
                  <a:pt x="101" y="53"/>
                </a:cubicBezTo>
                <a:cubicBezTo>
                  <a:pt x="102" y="53"/>
                  <a:pt x="104" y="53"/>
                  <a:pt x="105" y="53"/>
                </a:cubicBezTo>
                <a:cubicBezTo>
                  <a:pt x="108" y="53"/>
                  <a:pt x="111" y="53"/>
                  <a:pt x="115" y="55"/>
                </a:cubicBezTo>
                <a:cubicBezTo>
                  <a:pt x="116" y="52"/>
                  <a:pt x="118" y="51"/>
                  <a:pt x="120" y="50"/>
                </a:cubicBezTo>
                <a:cubicBezTo>
                  <a:pt x="120" y="50"/>
                  <a:pt x="120" y="50"/>
                  <a:pt x="120" y="50"/>
                </a:cubicBezTo>
                <a:cubicBezTo>
                  <a:pt x="120" y="50"/>
                  <a:pt x="120" y="50"/>
                  <a:pt x="120" y="50"/>
                </a:cubicBezTo>
                <a:cubicBezTo>
                  <a:pt x="122" y="50"/>
                  <a:pt x="123" y="49"/>
                  <a:pt x="124" y="49"/>
                </a:cubicBezTo>
                <a:cubicBezTo>
                  <a:pt x="126" y="49"/>
                  <a:pt x="127" y="50"/>
                  <a:pt x="129" y="50"/>
                </a:cubicBezTo>
                <a:cubicBezTo>
                  <a:pt x="129" y="50"/>
                  <a:pt x="129" y="50"/>
                  <a:pt x="129" y="50"/>
                </a:cubicBezTo>
                <a:cubicBezTo>
                  <a:pt x="129" y="50"/>
                  <a:pt x="129" y="50"/>
                  <a:pt x="129" y="50"/>
                </a:cubicBezTo>
                <a:cubicBezTo>
                  <a:pt x="129" y="50"/>
                  <a:pt x="129" y="50"/>
                  <a:pt x="129" y="50"/>
                </a:cubicBezTo>
                <a:cubicBezTo>
                  <a:pt x="131" y="51"/>
                  <a:pt x="133" y="52"/>
                  <a:pt x="134" y="54"/>
                </a:cubicBezTo>
                <a:cubicBezTo>
                  <a:pt x="135" y="56"/>
                  <a:pt x="136" y="58"/>
                  <a:pt x="136" y="60"/>
                </a:cubicBezTo>
                <a:cubicBezTo>
                  <a:pt x="136" y="61"/>
                  <a:pt x="136" y="61"/>
                  <a:pt x="136" y="62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35" y="65"/>
                  <a:pt x="134" y="67"/>
                  <a:pt x="132" y="69"/>
                </a:cubicBezTo>
                <a:cubicBezTo>
                  <a:pt x="130" y="71"/>
                  <a:pt x="127" y="72"/>
                  <a:pt x="124" y="72"/>
                </a:cubicBezTo>
                <a:cubicBezTo>
                  <a:pt x="124" y="72"/>
                  <a:pt x="123" y="72"/>
                  <a:pt x="123" y="72"/>
                </a:cubicBezTo>
                <a:cubicBezTo>
                  <a:pt x="120" y="71"/>
                  <a:pt x="118" y="70"/>
                  <a:pt x="116" y="68"/>
                </a:cubicBezTo>
                <a:cubicBezTo>
                  <a:pt x="114" y="66"/>
                  <a:pt x="113" y="64"/>
                  <a:pt x="113" y="61"/>
                </a:cubicBezTo>
                <a:cubicBezTo>
                  <a:pt x="113" y="61"/>
                  <a:pt x="113" y="60"/>
                  <a:pt x="113" y="60"/>
                </a:cubicBezTo>
                <a:cubicBezTo>
                  <a:pt x="110" y="59"/>
                  <a:pt x="108" y="58"/>
                  <a:pt x="105" y="58"/>
                </a:cubicBezTo>
                <a:cubicBezTo>
                  <a:pt x="104" y="58"/>
                  <a:pt x="104" y="58"/>
                  <a:pt x="104" y="58"/>
                </a:cubicBezTo>
                <a:cubicBezTo>
                  <a:pt x="104" y="58"/>
                  <a:pt x="104" y="58"/>
                  <a:pt x="104" y="58"/>
                </a:cubicBezTo>
                <a:cubicBezTo>
                  <a:pt x="102" y="59"/>
                  <a:pt x="100" y="60"/>
                  <a:pt x="99" y="62"/>
                </a:cubicBezTo>
                <a:cubicBezTo>
                  <a:pt x="99" y="62"/>
                  <a:pt x="99" y="62"/>
                  <a:pt x="99" y="62"/>
                </a:cubicBezTo>
                <a:cubicBezTo>
                  <a:pt x="97" y="64"/>
                  <a:pt x="97" y="67"/>
                  <a:pt x="97" y="71"/>
                </a:cubicBezTo>
                <a:cubicBezTo>
                  <a:pt x="105" y="71"/>
                  <a:pt x="113" y="73"/>
                  <a:pt x="120" y="77"/>
                </a:cubicBezTo>
                <a:cubicBezTo>
                  <a:pt x="120" y="77"/>
                  <a:pt x="120" y="77"/>
                  <a:pt x="120" y="77"/>
                </a:cubicBezTo>
                <a:cubicBezTo>
                  <a:pt x="120" y="77"/>
                  <a:pt x="120" y="77"/>
                  <a:pt x="120" y="77"/>
                </a:cubicBezTo>
                <a:cubicBezTo>
                  <a:pt x="120" y="77"/>
                  <a:pt x="120" y="77"/>
                  <a:pt x="120" y="77"/>
                </a:cubicBezTo>
                <a:cubicBezTo>
                  <a:pt x="121" y="77"/>
                  <a:pt x="121" y="77"/>
                  <a:pt x="122" y="76"/>
                </a:cubicBezTo>
                <a:cubicBezTo>
                  <a:pt x="124" y="75"/>
                  <a:pt x="126" y="74"/>
                  <a:pt x="129" y="74"/>
                </a:cubicBezTo>
                <a:cubicBezTo>
                  <a:pt x="130" y="74"/>
                  <a:pt x="131" y="74"/>
                  <a:pt x="132" y="75"/>
                </a:cubicBezTo>
                <a:cubicBezTo>
                  <a:pt x="132" y="75"/>
                  <a:pt x="132" y="75"/>
                  <a:pt x="132" y="75"/>
                </a:cubicBezTo>
                <a:cubicBezTo>
                  <a:pt x="132" y="75"/>
                  <a:pt x="132" y="75"/>
                  <a:pt x="132" y="75"/>
                </a:cubicBezTo>
                <a:cubicBezTo>
                  <a:pt x="132" y="75"/>
                  <a:pt x="132" y="75"/>
                  <a:pt x="132" y="75"/>
                </a:cubicBezTo>
                <a:cubicBezTo>
                  <a:pt x="135" y="75"/>
                  <a:pt x="137" y="77"/>
                  <a:pt x="139" y="79"/>
                </a:cubicBezTo>
                <a:cubicBezTo>
                  <a:pt x="140" y="81"/>
                  <a:pt x="141" y="83"/>
                  <a:pt x="142" y="86"/>
                </a:cubicBezTo>
                <a:cubicBezTo>
                  <a:pt x="142" y="86"/>
                  <a:pt x="142" y="86"/>
                  <a:pt x="142" y="86"/>
                </a:cubicBezTo>
                <a:cubicBezTo>
                  <a:pt x="142" y="86"/>
                  <a:pt x="142" y="86"/>
                  <a:pt x="142" y="86"/>
                </a:cubicBezTo>
                <a:close/>
                <a:moveTo>
                  <a:pt x="119" y="60"/>
                </a:moveTo>
                <a:cubicBezTo>
                  <a:pt x="119" y="60"/>
                  <a:pt x="119" y="60"/>
                  <a:pt x="119" y="61"/>
                </a:cubicBezTo>
                <a:cubicBezTo>
                  <a:pt x="119" y="61"/>
                  <a:pt x="119" y="61"/>
                  <a:pt x="119" y="61"/>
                </a:cubicBezTo>
                <a:cubicBezTo>
                  <a:pt x="119" y="62"/>
                  <a:pt x="120" y="63"/>
                  <a:pt x="120" y="64"/>
                </a:cubicBezTo>
                <a:cubicBezTo>
                  <a:pt x="121" y="65"/>
                  <a:pt x="123" y="66"/>
                  <a:pt x="124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6" y="66"/>
                  <a:pt x="127" y="65"/>
                  <a:pt x="128" y="64"/>
                </a:cubicBezTo>
                <a:cubicBezTo>
                  <a:pt x="129" y="63"/>
                  <a:pt x="130" y="62"/>
                  <a:pt x="130" y="61"/>
                </a:cubicBezTo>
                <a:cubicBezTo>
                  <a:pt x="130" y="61"/>
                  <a:pt x="130" y="61"/>
                  <a:pt x="130" y="61"/>
                </a:cubicBezTo>
                <a:cubicBezTo>
                  <a:pt x="130" y="60"/>
                  <a:pt x="130" y="60"/>
                  <a:pt x="130" y="60"/>
                </a:cubicBezTo>
                <a:cubicBezTo>
                  <a:pt x="130" y="59"/>
                  <a:pt x="129" y="58"/>
                  <a:pt x="128" y="57"/>
                </a:cubicBezTo>
                <a:cubicBezTo>
                  <a:pt x="127" y="56"/>
                  <a:pt x="126" y="55"/>
                  <a:pt x="124" y="55"/>
                </a:cubicBezTo>
                <a:cubicBezTo>
                  <a:pt x="124" y="55"/>
                  <a:pt x="123" y="55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22" y="55"/>
                  <a:pt x="121" y="56"/>
                  <a:pt x="120" y="57"/>
                </a:cubicBezTo>
                <a:cubicBezTo>
                  <a:pt x="119" y="58"/>
                  <a:pt x="119" y="59"/>
                  <a:pt x="119" y="60"/>
                </a:cubicBezTo>
                <a:close/>
                <a:moveTo>
                  <a:pt x="62" y="81"/>
                </a:moveTo>
                <a:cubicBezTo>
                  <a:pt x="61" y="81"/>
                  <a:pt x="59" y="80"/>
                  <a:pt x="58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6" y="80"/>
                  <a:pt x="55" y="81"/>
                  <a:pt x="54" y="82"/>
                </a:cubicBezTo>
                <a:cubicBezTo>
                  <a:pt x="52" y="83"/>
                  <a:pt x="52" y="85"/>
                  <a:pt x="52" y="86"/>
                </a:cubicBezTo>
                <a:cubicBezTo>
                  <a:pt x="52" y="86"/>
                  <a:pt x="52" y="86"/>
                  <a:pt x="52" y="86"/>
                </a:cubicBezTo>
                <a:cubicBezTo>
                  <a:pt x="52" y="86"/>
                  <a:pt x="52" y="86"/>
                  <a:pt x="52" y="86"/>
                </a:cubicBezTo>
                <a:cubicBezTo>
                  <a:pt x="52" y="86"/>
                  <a:pt x="52" y="86"/>
                  <a:pt x="52" y="86"/>
                </a:cubicBezTo>
                <a:cubicBezTo>
                  <a:pt x="52" y="87"/>
                  <a:pt x="52" y="88"/>
                  <a:pt x="52" y="89"/>
                </a:cubicBezTo>
                <a:cubicBezTo>
                  <a:pt x="53" y="90"/>
                  <a:pt x="53" y="90"/>
                  <a:pt x="54" y="91"/>
                </a:cubicBezTo>
                <a:cubicBezTo>
                  <a:pt x="56" y="87"/>
                  <a:pt x="58" y="84"/>
                  <a:pt x="62" y="81"/>
                </a:cubicBezTo>
                <a:close/>
                <a:moveTo>
                  <a:pt x="129" y="100"/>
                </a:moveTo>
                <a:cubicBezTo>
                  <a:pt x="129" y="97"/>
                  <a:pt x="128" y="93"/>
                  <a:pt x="126" y="90"/>
                </a:cubicBezTo>
                <a:cubicBezTo>
                  <a:pt x="122" y="85"/>
                  <a:pt x="116" y="81"/>
                  <a:pt x="109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8" y="79"/>
                  <a:pt x="106" y="78"/>
                  <a:pt x="105" y="78"/>
                </a:cubicBezTo>
                <a:cubicBezTo>
                  <a:pt x="101" y="77"/>
                  <a:pt x="97" y="77"/>
                  <a:pt x="94" y="77"/>
                </a:cubicBezTo>
                <a:cubicBezTo>
                  <a:pt x="88" y="77"/>
                  <a:pt x="83" y="77"/>
                  <a:pt x="78" y="79"/>
                </a:cubicBezTo>
                <a:cubicBezTo>
                  <a:pt x="72" y="81"/>
                  <a:pt x="65" y="85"/>
                  <a:pt x="61" y="90"/>
                </a:cubicBezTo>
                <a:cubicBezTo>
                  <a:pt x="61" y="90"/>
                  <a:pt x="61" y="90"/>
                  <a:pt x="61" y="90"/>
                </a:cubicBezTo>
                <a:cubicBezTo>
                  <a:pt x="59" y="93"/>
                  <a:pt x="58" y="97"/>
                  <a:pt x="58" y="100"/>
                </a:cubicBezTo>
                <a:cubicBezTo>
                  <a:pt x="58" y="101"/>
                  <a:pt x="58" y="103"/>
                  <a:pt x="58" y="104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59" y="107"/>
                  <a:pt x="61" y="109"/>
                  <a:pt x="63" y="111"/>
                </a:cubicBezTo>
                <a:cubicBezTo>
                  <a:pt x="64" y="114"/>
                  <a:pt x="67" y="115"/>
                  <a:pt x="69" y="117"/>
                </a:cubicBezTo>
                <a:cubicBezTo>
                  <a:pt x="70" y="117"/>
                  <a:pt x="70" y="118"/>
                  <a:pt x="71" y="118"/>
                </a:cubicBezTo>
                <a:cubicBezTo>
                  <a:pt x="78" y="122"/>
                  <a:pt x="86" y="124"/>
                  <a:pt x="94" y="124"/>
                </a:cubicBezTo>
                <a:cubicBezTo>
                  <a:pt x="95" y="124"/>
                  <a:pt x="96" y="123"/>
                  <a:pt x="98" y="123"/>
                </a:cubicBezTo>
                <a:cubicBezTo>
                  <a:pt x="106" y="123"/>
                  <a:pt x="114" y="120"/>
                  <a:pt x="120" y="116"/>
                </a:cubicBezTo>
                <a:cubicBezTo>
                  <a:pt x="120" y="116"/>
                  <a:pt x="120" y="116"/>
                  <a:pt x="120" y="116"/>
                </a:cubicBezTo>
                <a:cubicBezTo>
                  <a:pt x="122" y="114"/>
                  <a:pt x="124" y="112"/>
                  <a:pt x="126" y="110"/>
                </a:cubicBezTo>
                <a:cubicBezTo>
                  <a:pt x="127" y="108"/>
                  <a:pt x="128" y="106"/>
                  <a:pt x="129" y="103"/>
                </a:cubicBezTo>
                <a:cubicBezTo>
                  <a:pt x="129" y="103"/>
                  <a:pt x="129" y="103"/>
                  <a:pt x="129" y="103"/>
                </a:cubicBezTo>
                <a:cubicBezTo>
                  <a:pt x="129" y="102"/>
                  <a:pt x="129" y="101"/>
                  <a:pt x="129" y="100"/>
                </a:cubicBezTo>
                <a:close/>
                <a:moveTo>
                  <a:pt x="135" y="86"/>
                </a:moveTo>
                <a:cubicBezTo>
                  <a:pt x="135" y="85"/>
                  <a:pt x="135" y="85"/>
                  <a:pt x="135" y="84"/>
                </a:cubicBezTo>
                <a:cubicBezTo>
                  <a:pt x="135" y="84"/>
                  <a:pt x="135" y="84"/>
                  <a:pt x="135" y="84"/>
                </a:cubicBezTo>
                <a:cubicBezTo>
                  <a:pt x="135" y="84"/>
                  <a:pt x="135" y="84"/>
                  <a:pt x="135" y="84"/>
                </a:cubicBezTo>
                <a:cubicBezTo>
                  <a:pt x="134" y="83"/>
                  <a:pt x="133" y="82"/>
                  <a:pt x="132" y="81"/>
                </a:cubicBezTo>
                <a:cubicBezTo>
                  <a:pt x="131" y="81"/>
                  <a:pt x="130" y="80"/>
                  <a:pt x="129" y="80"/>
                </a:cubicBezTo>
                <a:cubicBezTo>
                  <a:pt x="128" y="80"/>
                  <a:pt x="126" y="80"/>
                  <a:pt x="125" y="81"/>
                </a:cubicBezTo>
                <a:cubicBezTo>
                  <a:pt x="129" y="84"/>
                  <a:pt x="131" y="87"/>
                  <a:pt x="133" y="91"/>
                </a:cubicBezTo>
                <a:cubicBezTo>
                  <a:pt x="134" y="90"/>
                  <a:pt x="134" y="90"/>
                  <a:pt x="135" y="89"/>
                </a:cubicBezTo>
                <a:cubicBezTo>
                  <a:pt x="135" y="88"/>
                  <a:pt x="135" y="87"/>
                  <a:pt x="135" y="86"/>
                </a:cubicBezTo>
                <a:close/>
                <a:moveTo>
                  <a:pt x="110" y="109"/>
                </a:moveTo>
                <a:cubicBezTo>
                  <a:pt x="110" y="108"/>
                  <a:pt x="109" y="108"/>
                  <a:pt x="109" y="108"/>
                </a:cubicBezTo>
                <a:cubicBezTo>
                  <a:pt x="108" y="108"/>
                  <a:pt x="108" y="108"/>
                  <a:pt x="107" y="108"/>
                </a:cubicBezTo>
                <a:cubicBezTo>
                  <a:pt x="103" y="111"/>
                  <a:pt x="98" y="112"/>
                  <a:pt x="93" y="112"/>
                </a:cubicBezTo>
                <a:cubicBezTo>
                  <a:pt x="89" y="112"/>
                  <a:pt x="86" y="112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1" y="109"/>
                  <a:pt x="81" y="109"/>
                </a:cubicBezTo>
                <a:cubicBezTo>
                  <a:pt x="80" y="109"/>
                  <a:pt x="80" y="108"/>
                  <a:pt x="79" y="108"/>
                </a:cubicBezTo>
                <a:cubicBezTo>
                  <a:pt x="79" y="108"/>
                  <a:pt x="79" y="108"/>
                  <a:pt x="78" y="108"/>
                </a:cubicBezTo>
                <a:cubicBezTo>
                  <a:pt x="78" y="108"/>
                  <a:pt x="78" y="108"/>
                  <a:pt x="77" y="108"/>
                </a:cubicBezTo>
                <a:cubicBezTo>
                  <a:pt x="77" y="108"/>
                  <a:pt x="77" y="108"/>
                  <a:pt x="77" y="108"/>
                </a:cubicBezTo>
                <a:cubicBezTo>
                  <a:pt x="77" y="109"/>
                  <a:pt x="76" y="109"/>
                  <a:pt x="76" y="109"/>
                </a:cubicBezTo>
                <a:cubicBezTo>
                  <a:pt x="75" y="110"/>
                  <a:pt x="75" y="111"/>
                  <a:pt x="75" y="111"/>
                </a:cubicBezTo>
                <a:cubicBezTo>
                  <a:pt x="75" y="112"/>
                  <a:pt x="75" y="112"/>
                  <a:pt x="76" y="113"/>
                </a:cubicBezTo>
                <a:cubicBezTo>
                  <a:pt x="76" y="113"/>
                  <a:pt x="76" y="113"/>
                  <a:pt x="77" y="114"/>
                </a:cubicBezTo>
                <a:cubicBezTo>
                  <a:pt x="82" y="117"/>
                  <a:pt x="87" y="118"/>
                  <a:pt x="93" y="118"/>
                </a:cubicBezTo>
                <a:cubicBezTo>
                  <a:pt x="98" y="118"/>
                  <a:pt x="103" y="117"/>
                  <a:pt x="108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8" y="115"/>
                  <a:pt x="109" y="114"/>
                  <a:pt x="110" y="114"/>
                </a:cubicBezTo>
                <a:cubicBezTo>
                  <a:pt x="110" y="114"/>
                  <a:pt x="111" y="113"/>
                  <a:pt x="111" y="113"/>
                </a:cubicBezTo>
                <a:cubicBezTo>
                  <a:pt x="111" y="113"/>
                  <a:pt x="112" y="112"/>
                  <a:pt x="112" y="112"/>
                </a:cubicBezTo>
                <a:cubicBezTo>
                  <a:pt x="112" y="111"/>
                  <a:pt x="112" y="111"/>
                  <a:pt x="112" y="111"/>
                </a:cubicBezTo>
                <a:cubicBezTo>
                  <a:pt x="112" y="111"/>
                  <a:pt x="112" y="110"/>
                  <a:pt x="112" y="110"/>
                </a:cubicBezTo>
                <a:cubicBezTo>
                  <a:pt x="111" y="109"/>
                  <a:pt x="111" y="109"/>
                  <a:pt x="110" y="109"/>
                </a:cubicBezTo>
                <a:close/>
                <a:moveTo>
                  <a:pt x="155" y="152"/>
                </a:moveTo>
                <a:cubicBezTo>
                  <a:pt x="123" y="186"/>
                  <a:pt x="69" y="188"/>
                  <a:pt x="35" y="155"/>
                </a:cubicBezTo>
                <a:cubicBezTo>
                  <a:pt x="1" y="123"/>
                  <a:pt x="0" y="69"/>
                  <a:pt x="32" y="35"/>
                </a:cubicBezTo>
                <a:cubicBezTo>
                  <a:pt x="65" y="1"/>
                  <a:pt x="118" y="0"/>
                  <a:pt x="152" y="32"/>
                </a:cubicBezTo>
                <a:cubicBezTo>
                  <a:pt x="186" y="65"/>
                  <a:pt x="187" y="119"/>
                  <a:pt x="155" y="152"/>
                </a:cubicBezTo>
                <a:close/>
                <a:moveTo>
                  <a:pt x="148" y="37"/>
                </a:moveTo>
                <a:cubicBezTo>
                  <a:pt x="116" y="7"/>
                  <a:pt x="67" y="8"/>
                  <a:pt x="37" y="40"/>
                </a:cubicBezTo>
                <a:cubicBezTo>
                  <a:pt x="7" y="71"/>
                  <a:pt x="8" y="121"/>
                  <a:pt x="39" y="151"/>
                </a:cubicBezTo>
                <a:cubicBezTo>
                  <a:pt x="71" y="181"/>
                  <a:pt x="120" y="180"/>
                  <a:pt x="150" y="148"/>
                </a:cubicBezTo>
                <a:cubicBezTo>
                  <a:pt x="180" y="117"/>
                  <a:pt x="179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Freeform 530">
            <a:extLst>
              <a:ext uri="{FF2B5EF4-FFF2-40B4-BE49-F238E27FC236}">
                <a16:creationId xmlns:a16="http://schemas.microsoft.com/office/drawing/2014/main" id="{D60643EB-A301-074B-862F-C6226FE4E8CD}"/>
              </a:ext>
            </a:extLst>
          </p:cNvPr>
          <p:cNvSpPr>
            <a:spLocks noEditPoints="1"/>
          </p:cNvSpPr>
          <p:nvPr/>
        </p:nvSpPr>
        <p:spPr bwMode="auto">
          <a:xfrm>
            <a:off x="4986031" y="5235397"/>
            <a:ext cx="359969" cy="360918"/>
          </a:xfrm>
          <a:custGeom>
            <a:avLst/>
            <a:gdLst>
              <a:gd name="T0" fmla="*/ 94 w 187"/>
              <a:gd name="T1" fmla="*/ 57 h 187"/>
              <a:gd name="T2" fmla="*/ 77 w 187"/>
              <a:gd name="T3" fmla="*/ 55 h 187"/>
              <a:gd name="T4" fmla="*/ 58 w 187"/>
              <a:gd name="T5" fmla="*/ 88 h 187"/>
              <a:gd name="T6" fmla="*/ 94 w 187"/>
              <a:gd name="T7" fmla="*/ 130 h 187"/>
              <a:gd name="T8" fmla="*/ 111 w 187"/>
              <a:gd name="T9" fmla="*/ 133 h 187"/>
              <a:gd name="T10" fmla="*/ 129 w 187"/>
              <a:gd name="T11" fmla="*/ 99 h 187"/>
              <a:gd name="T12" fmla="*/ 111 w 187"/>
              <a:gd name="T13" fmla="*/ 110 h 187"/>
              <a:gd name="T14" fmla="*/ 94 w 187"/>
              <a:gd name="T15" fmla="*/ 117 h 187"/>
              <a:gd name="T16" fmla="*/ 76 w 187"/>
              <a:gd name="T17" fmla="*/ 110 h 187"/>
              <a:gd name="T18" fmla="*/ 76 w 187"/>
              <a:gd name="T19" fmla="*/ 101 h 187"/>
              <a:gd name="T20" fmla="*/ 82 w 187"/>
              <a:gd name="T21" fmla="*/ 100 h 187"/>
              <a:gd name="T22" fmla="*/ 85 w 187"/>
              <a:gd name="T23" fmla="*/ 107 h 187"/>
              <a:gd name="T24" fmla="*/ 93 w 187"/>
              <a:gd name="T25" fmla="*/ 110 h 187"/>
              <a:gd name="T26" fmla="*/ 103 w 187"/>
              <a:gd name="T27" fmla="*/ 104 h 187"/>
              <a:gd name="T28" fmla="*/ 98 w 187"/>
              <a:gd name="T29" fmla="*/ 98 h 187"/>
              <a:gd name="T30" fmla="*/ 83 w 187"/>
              <a:gd name="T31" fmla="*/ 94 h 187"/>
              <a:gd name="T32" fmla="*/ 75 w 187"/>
              <a:gd name="T33" fmla="*/ 83 h 187"/>
              <a:gd name="T34" fmla="*/ 84 w 187"/>
              <a:gd name="T35" fmla="*/ 72 h 187"/>
              <a:gd name="T36" fmla="*/ 101 w 187"/>
              <a:gd name="T37" fmla="*/ 71 h 187"/>
              <a:gd name="T38" fmla="*/ 110 w 187"/>
              <a:gd name="T39" fmla="*/ 78 h 187"/>
              <a:gd name="T40" fmla="*/ 110 w 187"/>
              <a:gd name="T41" fmla="*/ 84 h 187"/>
              <a:gd name="T42" fmla="*/ 104 w 187"/>
              <a:gd name="T43" fmla="*/ 85 h 187"/>
              <a:gd name="T44" fmla="*/ 99 w 187"/>
              <a:gd name="T45" fmla="*/ 78 h 187"/>
              <a:gd name="T46" fmla="*/ 87 w 187"/>
              <a:gd name="T47" fmla="*/ 78 h 187"/>
              <a:gd name="T48" fmla="*/ 85 w 187"/>
              <a:gd name="T49" fmla="*/ 84 h 187"/>
              <a:gd name="T50" fmla="*/ 90 w 187"/>
              <a:gd name="T51" fmla="*/ 87 h 187"/>
              <a:gd name="T52" fmla="*/ 102 w 187"/>
              <a:gd name="T53" fmla="*/ 90 h 187"/>
              <a:gd name="T54" fmla="*/ 112 w 187"/>
              <a:gd name="T55" fmla="*/ 97 h 187"/>
              <a:gd name="T56" fmla="*/ 111 w 187"/>
              <a:gd name="T57" fmla="*/ 110 h 187"/>
              <a:gd name="T58" fmla="*/ 32 w 187"/>
              <a:gd name="T59" fmla="*/ 35 h 187"/>
              <a:gd name="T60" fmla="*/ 155 w 187"/>
              <a:gd name="T61" fmla="*/ 152 h 187"/>
              <a:gd name="T62" fmla="*/ 151 w 187"/>
              <a:gd name="T63" fmla="*/ 148 h 187"/>
              <a:gd name="T64" fmla="*/ 37 w 187"/>
              <a:gd name="T65" fmla="*/ 39 h 187"/>
              <a:gd name="T66" fmla="*/ 151 w 187"/>
              <a:gd name="T67" fmla="*/ 14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" h="187">
                <a:moveTo>
                  <a:pt x="130" y="94"/>
                </a:moveTo>
                <a:cubicBezTo>
                  <a:pt x="130" y="74"/>
                  <a:pt x="114" y="57"/>
                  <a:pt x="94" y="57"/>
                </a:cubicBezTo>
                <a:cubicBezTo>
                  <a:pt x="92" y="57"/>
                  <a:pt x="90" y="58"/>
                  <a:pt x="88" y="58"/>
                </a:cubicBezTo>
                <a:cubicBezTo>
                  <a:pt x="85" y="56"/>
                  <a:pt x="81" y="55"/>
                  <a:pt x="77" y="55"/>
                </a:cubicBezTo>
                <a:cubicBezTo>
                  <a:pt x="64" y="55"/>
                  <a:pt x="55" y="64"/>
                  <a:pt x="55" y="77"/>
                </a:cubicBezTo>
                <a:cubicBezTo>
                  <a:pt x="55" y="81"/>
                  <a:pt x="56" y="85"/>
                  <a:pt x="58" y="88"/>
                </a:cubicBezTo>
                <a:cubicBezTo>
                  <a:pt x="58" y="90"/>
                  <a:pt x="57" y="92"/>
                  <a:pt x="57" y="94"/>
                </a:cubicBezTo>
                <a:cubicBezTo>
                  <a:pt x="57" y="114"/>
                  <a:pt x="74" y="130"/>
                  <a:pt x="94" y="130"/>
                </a:cubicBezTo>
                <a:cubicBezTo>
                  <a:pt x="96" y="130"/>
                  <a:pt x="97" y="130"/>
                  <a:pt x="99" y="129"/>
                </a:cubicBezTo>
                <a:cubicBezTo>
                  <a:pt x="103" y="132"/>
                  <a:pt x="107" y="133"/>
                  <a:pt x="111" y="133"/>
                </a:cubicBezTo>
                <a:cubicBezTo>
                  <a:pt x="123" y="133"/>
                  <a:pt x="133" y="123"/>
                  <a:pt x="133" y="111"/>
                </a:cubicBezTo>
                <a:cubicBezTo>
                  <a:pt x="133" y="107"/>
                  <a:pt x="132" y="103"/>
                  <a:pt x="129" y="99"/>
                </a:cubicBezTo>
                <a:cubicBezTo>
                  <a:pt x="130" y="97"/>
                  <a:pt x="130" y="95"/>
                  <a:pt x="130" y="94"/>
                </a:cubicBezTo>
                <a:close/>
                <a:moveTo>
                  <a:pt x="111" y="110"/>
                </a:moveTo>
                <a:cubicBezTo>
                  <a:pt x="109" y="112"/>
                  <a:pt x="107" y="114"/>
                  <a:pt x="104" y="115"/>
                </a:cubicBezTo>
                <a:cubicBezTo>
                  <a:pt x="101" y="116"/>
                  <a:pt x="98" y="117"/>
                  <a:pt x="94" y="117"/>
                </a:cubicBezTo>
                <a:cubicBezTo>
                  <a:pt x="89" y="117"/>
                  <a:pt x="85" y="116"/>
                  <a:pt x="82" y="114"/>
                </a:cubicBezTo>
                <a:cubicBezTo>
                  <a:pt x="80" y="113"/>
                  <a:pt x="78" y="112"/>
                  <a:pt x="76" y="110"/>
                </a:cubicBezTo>
                <a:cubicBezTo>
                  <a:pt x="75" y="108"/>
                  <a:pt x="74" y="106"/>
                  <a:pt x="74" y="104"/>
                </a:cubicBezTo>
                <a:cubicBezTo>
                  <a:pt x="74" y="103"/>
                  <a:pt x="75" y="101"/>
                  <a:pt x="76" y="101"/>
                </a:cubicBezTo>
                <a:cubicBezTo>
                  <a:pt x="76" y="100"/>
                  <a:pt x="77" y="100"/>
                  <a:pt x="79" y="100"/>
                </a:cubicBezTo>
                <a:cubicBezTo>
                  <a:pt x="80" y="100"/>
                  <a:pt x="81" y="100"/>
                  <a:pt x="82" y="100"/>
                </a:cubicBezTo>
                <a:cubicBezTo>
                  <a:pt x="82" y="101"/>
                  <a:pt x="83" y="102"/>
                  <a:pt x="83" y="103"/>
                </a:cubicBezTo>
                <a:cubicBezTo>
                  <a:pt x="84" y="105"/>
                  <a:pt x="85" y="106"/>
                  <a:pt x="85" y="107"/>
                </a:cubicBezTo>
                <a:cubicBezTo>
                  <a:pt x="86" y="108"/>
                  <a:pt x="87" y="108"/>
                  <a:pt x="88" y="109"/>
                </a:cubicBezTo>
                <a:cubicBezTo>
                  <a:pt x="90" y="110"/>
                  <a:pt x="91" y="110"/>
                  <a:pt x="93" y="110"/>
                </a:cubicBezTo>
                <a:cubicBezTo>
                  <a:pt x="96" y="110"/>
                  <a:pt x="99" y="109"/>
                  <a:pt x="100" y="108"/>
                </a:cubicBezTo>
                <a:cubicBezTo>
                  <a:pt x="102" y="107"/>
                  <a:pt x="103" y="106"/>
                  <a:pt x="103" y="104"/>
                </a:cubicBezTo>
                <a:cubicBezTo>
                  <a:pt x="103" y="102"/>
                  <a:pt x="103" y="101"/>
                  <a:pt x="102" y="100"/>
                </a:cubicBezTo>
                <a:cubicBezTo>
                  <a:pt x="101" y="99"/>
                  <a:pt x="99" y="98"/>
                  <a:pt x="98" y="98"/>
                </a:cubicBezTo>
                <a:cubicBezTo>
                  <a:pt x="96" y="97"/>
                  <a:pt x="94" y="97"/>
                  <a:pt x="92" y="96"/>
                </a:cubicBezTo>
                <a:cubicBezTo>
                  <a:pt x="88" y="96"/>
                  <a:pt x="85" y="95"/>
                  <a:pt x="83" y="94"/>
                </a:cubicBezTo>
                <a:cubicBezTo>
                  <a:pt x="80" y="93"/>
                  <a:pt x="79" y="91"/>
                  <a:pt x="77" y="90"/>
                </a:cubicBezTo>
                <a:cubicBezTo>
                  <a:pt x="76" y="88"/>
                  <a:pt x="75" y="85"/>
                  <a:pt x="75" y="83"/>
                </a:cubicBezTo>
                <a:cubicBezTo>
                  <a:pt x="75" y="80"/>
                  <a:pt x="76" y="78"/>
                  <a:pt x="77" y="76"/>
                </a:cubicBezTo>
                <a:cubicBezTo>
                  <a:pt x="79" y="74"/>
                  <a:pt x="81" y="73"/>
                  <a:pt x="84" y="72"/>
                </a:cubicBezTo>
                <a:cubicBezTo>
                  <a:pt x="87" y="71"/>
                  <a:pt x="90" y="70"/>
                  <a:pt x="94" y="70"/>
                </a:cubicBezTo>
                <a:cubicBezTo>
                  <a:pt x="97" y="70"/>
                  <a:pt x="99" y="71"/>
                  <a:pt x="101" y="71"/>
                </a:cubicBezTo>
                <a:cubicBezTo>
                  <a:pt x="103" y="72"/>
                  <a:pt x="105" y="73"/>
                  <a:pt x="107" y="74"/>
                </a:cubicBezTo>
                <a:cubicBezTo>
                  <a:pt x="108" y="75"/>
                  <a:pt x="109" y="76"/>
                  <a:pt x="110" y="78"/>
                </a:cubicBezTo>
                <a:cubicBezTo>
                  <a:pt x="111" y="79"/>
                  <a:pt x="111" y="80"/>
                  <a:pt x="111" y="81"/>
                </a:cubicBezTo>
                <a:cubicBezTo>
                  <a:pt x="111" y="82"/>
                  <a:pt x="110" y="84"/>
                  <a:pt x="110" y="84"/>
                </a:cubicBezTo>
                <a:cubicBezTo>
                  <a:pt x="109" y="85"/>
                  <a:pt x="108" y="86"/>
                  <a:pt x="106" y="86"/>
                </a:cubicBezTo>
                <a:cubicBezTo>
                  <a:pt x="105" y="86"/>
                  <a:pt x="105" y="85"/>
                  <a:pt x="104" y="85"/>
                </a:cubicBezTo>
                <a:cubicBezTo>
                  <a:pt x="103" y="84"/>
                  <a:pt x="103" y="84"/>
                  <a:pt x="102" y="82"/>
                </a:cubicBezTo>
                <a:cubicBezTo>
                  <a:pt x="101" y="81"/>
                  <a:pt x="100" y="79"/>
                  <a:pt x="99" y="78"/>
                </a:cubicBezTo>
                <a:cubicBezTo>
                  <a:pt x="97" y="77"/>
                  <a:pt x="96" y="77"/>
                  <a:pt x="93" y="77"/>
                </a:cubicBezTo>
                <a:cubicBezTo>
                  <a:pt x="90" y="77"/>
                  <a:pt x="88" y="77"/>
                  <a:pt x="87" y="78"/>
                </a:cubicBezTo>
                <a:cubicBezTo>
                  <a:pt x="85" y="80"/>
                  <a:pt x="84" y="81"/>
                  <a:pt x="84" y="82"/>
                </a:cubicBezTo>
                <a:cubicBezTo>
                  <a:pt x="84" y="83"/>
                  <a:pt x="85" y="84"/>
                  <a:pt x="85" y="84"/>
                </a:cubicBezTo>
                <a:cubicBezTo>
                  <a:pt x="86" y="85"/>
                  <a:pt x="87" y="85"/>
                  <a:pt x="87" y="86"/>
                </a:cubicBezTo>
                <a:cubicBezTo>
                  <a:pt x="88" y="86"/>
                  <a:pt x="89" y="87"/>
                  <a:pt x="90" y="87"/>
                </a:cubicBezTo>
                <a:cubicBezTo>
                  <a:pt x="91" y="87"/>
                  <a:pt x="93" y="88"/>
                  <a:pt x="95" y="88"/>
                </a:cubicBezTo>
                <a:cubicBezTo>
                  <a:pt x="98" y="89"/>
                  <a:pt x="100" y="90"/>
                  <a:pt x="102" y="90"/>
                </a:cubicBezTo>
                <a:cubicBezTo>
                  <a:pt x="105" y="91"/>
                  <a:pt x="107" y="92"/>
                  <a:pt x="108" y="93"/>
                </a:cubicBezTo>
                <a:cubicBezTo>
                  <a:pt x="110" y="94"/>
                  <a:pt x="111" y="95"/>
                  <a:pt x="112" y="97"/>
                </a:cubicBezTo>
                <a:cubicBezTo>
                  <a:pt x="113" y="98"/>
                  <a:pt x="113" y="100"/>
                  <a:pt x="113" y="103"/>
                </a:cubicBezTo>
                <a:cubicBezTo>
                  <a:pt x="113" y="105"/>
                  <a:pt x="112" y="108"/>
                  <a:pt x="111" y="110"/>
                </a:cubicBezTo>
                <a:close/>
                <a:moveTo>
                  <a:pt x="152" y="32"/>
                </a:moveTo>
                <a:cubicBezTo>
                  <a:pt x="118" y="0"/>
                  <a:pt x="65" y="1"/>
                  <a:pt x="32" y="35"/>
                </a:cubicBezTo>
                <a:cubicBezTo>
                  <a:pt x="0" y="69"/>
                  <a:pt x="1" y="123"/>
                  <a:pt x="35" y="155"/>
                </a:cubicBezTo>
                <a:cubicBezTo>
                  <a:pt x="69" y="187"/>
                  <a:pt x="123" y="186"/>
                  <a:pt x="155" y="152"/>
                </a:cubicBezTo>
                <a:cubicBezTo>
                  <a:pt x="187" y="118"/>
                  <a:pt x="186" y="65"/>
                  <a:pt x="152" y="32"/>
                </a:cubicBezTo>
                <a:close/>
                <a:moveTo>
                  <a:pt x="151" y="148"/>
                </a:moveTo>
                <a:cubicBezTo>
                  <a:pt x="121" y="179"/>
                  <a:pt x="71" y="180"/>
                  <a:pt x="39" y="150"/>
                </a:cubicBezTo>
                <a:cubicBezTo>
                  <a:pt x="8" y="121"/>
                  <a:pt x="7" y="71"/>
                  <a:pt x="37" y="39"/>
                </a:cubicBezTo>
                <a:cubicBezTo>
                  <a:pt x="67" y="8"/>
                  <a:pt x="117" y="7"/>
                  <a:pt x="148" y="37"/>
                </a:cubicBezTo>
                <a:cubicBezTo>
                  <a:pt x="179" y="67"/>
                  <a:pt x="181" y="116"/>
                  <a:pt x="151" y="1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Freeform 531">
            <a:extLst>
              <a:ext uri="{FF2B5EF4-FFF2-40B4-BE49-F238E27FC236}">
                <a16:creationId xmlns:a16="http://schemas.microsoft.com/office/drawing/2014/main" id="{13B95180-4EDF-4444-ACA9-67C29570B32B}"/>
              </a:ext>
            </a:extLst>
          </p:cNvPr>
          <p:cNvSpPr>
            <a:spLocks noEditPoints="1"/>
          </p:cNvSpPr>
          <p:nvPr/>
        </p:nvSpPr>
        <p:spPr bwMode="auto">
          <a:xfrm>
            <a:off x="5477788" y="5235397"/>
            <a:ext cx="361277" cy="360918"/>
          </a:xfrm>
          <a:custGeom>
            <a:avLst/>
            <a:gdLst>
              <a:gd name="T0" fmla="*/ 93 w 188"/>
              <a:gd name="T1" fmla="*/ 53 h 187"/>
              <a:gd name="T2" fmla="*/ 100 w 188"/>
              <a:gd name="T3" fmla="*/ 52 h 187"/>
              <a:gd name="T4" fmla="*/ 123 w 188"/>
              <a:gd name="T5" fmla="*/ 63 h 187"/>
              <a:gd name="T6" fmla="*/ 134 w 188"/>
              <a:gd name="T7" fmla="*/ 91 h 187"/>
              <a:gd name="T8" fmla="*/ 129 w 188"/>
              <a:gd name="T9" fmla="*/ 94 h 187"/>
              <a:gd name="T10" fmla="*/ 128 w 188"/>
              <a:gd name="T11" fmla="*/ 85 h 187"/>
              <a:gd name="T12" fmla="*/ 97 w 188"/>
              <a:gd name="T13" fmla="*/ 57 h 187"/>
              <a:gd name="T14" fmla="*/ 119 w 188"/>
              <a:gd name="T15" fmla="*/ 88 h 187"/>
              <a:gd name="T16" fmla="*/ 123 w 188"/>
              <a:gd name="T17" fmla="*/ 91 h 187"/>
              <a:gd name="T18" fmla="*/ 124 w 188"/>
              <a:gd name="T19" fmla="*/ 85 h 187"/>
              <a:gd name="T20" fmla="*/ 101 w 188"/>
              <a:gd name="T21" fmla="*/ 62 h 187"/>
              <a:gd name="T22" fmla="*/ 96 w 188"/>
              <a:gd name="T23" fmla="*/ 66 h 187"/>
              <a:gd name="T24" fmla="*/ 109 w 188"/>
              <a:gd name="T25" fmla="*/ 70 h 187"/>
              <a:gd name="T26" fmla="*/ 119 w 188"/>
              <a:gd name="T27" fmla="*/ 88 h 187"/>
              <a:gd name="T28" fmla="*/ 102 w 188"/>
              <a:gd name="T29" fmla="*/ 72 h 187"/>
              <a:gd name="T30" fmla="*/ 99 w 188"/>
              <a:gd name="T31" fmla="*/ 76 h 187"/>
              <a:gd name="T32" fmla="*/ 109 w 188"/>
              <a:gd name="T33" fmla="*/ 81 h 187"/>
              <a:gd name="T34" fmla="*/ 111 w 188"/>
              <a:gd name="T35" fmla="*/ 88 h 187"/>
              <a:gd name="T36" fmla="*/ 114 w 188"/>
              <a:gd name="T37" fmla="*/ 84 h 187"/>
              <a:gd name="T38" fmla="*/ 104 w 188"/>
              <a:gd name="T39" fmla="*/ 72 h 187"/>
              <a:gd name="T40" fmla="*/ 117 w 188"/>
              <a:gd name="T41" fmla="*/ 105 h 187"/>
              <a:gd name="T42" fmla="*/ 107 w 188"/>
              <a:gd name="T43" fmla="*/ 108 h 187"/>
              <a:gd name="T44" fmla="*/ 104 w 188"/>
              <a:gd name="T45" fmla="*/ 111 h 187"/>
              <a:gd name="T46" fmla="*/ 87 w 188"/>
              <a:gd name="T47" fmla="*/ 104 h 187"/>
              <a:gd name="T48" fmla="*/ 77 w 188"/>
              <a:gd name="T49" fmla="*/ 86 h 187"/>
              <a:gd name="T50" fmla="*/ 80 w 188"/>
              <a:gd name="T51" fmla="*/ 81 h 187"/>
              <a:gd name="T52" fmla="*/ 83 w 188"/>
              <a:gd name="T53" fmla="*/ 70 h 187"/>
              <a:gd name="T54" fmla="*/ 70 w 188"/>
              <a:gd name="T55" fmla="*/ 54 h 187"/>
              <a:gd name="T56" fmla="*/ 60 w 188"/>
              <a:gd name="T57" fmla="*/ 57 h 187"/>
              <a:gd name="T58" fmla="*/ 55 w 188"/>
              <a:gd name="T59" fmla="*/ 73 h 187"/>
              <a:gd name="T60" fmla="*/ 115 w 188"/>
              <a:gd name="T61" fmla="*/ 134 h 187"/>
              <a:gd name="T62" fmla="*/ 126 w 188"/>
              <a:gd name="T63" fmla="*/ 133 h 187"/>
              <a:gd name="T64" fmla="*/ 133 w 188"/>
              <a:gd name="T65" fmla="*/ 117 h 187"/>
              <a:gd name="T66" fmla="*/ 155 w 188"/>
              <a:gd name="T67" fmla="*/ 152 h 187"/>
              <a:gd name="T68" fmla="*/ 33 w 188"/>
              <a:gd name="T69" fmla="*/ 35 h 187"/>
              <a:gd name="T70" fmla="*/ 155 w 188"/>
              <a:gd name="T71" fmla="*/ 152 h 187"/>
              <a:gd name="T72" fmla="*/ 37 w 188"/>
              <a:gd name="T73" fmla="*/ 39 h 187"/>
              <a:gd name="T74" fmla="*/ 151 w 188"/>
              <a:gd name="T75" fmla="*/ 14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8" h="187">
                <a:moveTo>
                  <a:pt x="93" y="56"/>
                </a:moveTo>
                <a:cubicBezTo>
                  <a:pt x="92" y="56"/>
                  <a:pt x="92" y="54"/>
                  <a:pt x="93" y="53"/>
                </a:cubicBezTo>
                <a:cubicBezTo>
                  <a:pt x="94" y="52"/>
                  <a:pt x="94" y="52"/>
                  <a:pt x="97" y="52"/>
                </a:cubicBezTo>
                <a:cubicBezTo>
                  <a:pt x="98" y="52"/>
                  <a:pt x="99" y="52"/>
                  <a:pt x="100" y="52"/>
                </a:cubicBezTo>
                <a:cubicBezTo>
                  <a:pt x="105" y="53"/>
                  <a:pt x="109" y="54"/>
                  <a:pt x="113" y="56"/>
                </a:cubicBezTo>
                <a:cubicBezTo>
                  <a:pt x="117" y="58"/>
                  <a:pt x="119" y="60"/>
                  <a:pt x="123" y="63"/>
                </a:cubicBezTo>
                <a:cubicBezTo>
                  <a:pt x="126" y="67"/>
                  <a:pt x="128" y="69"/>
                  <a:pt x="130" y="73"/>
                </a:cubicBezTo>
                <a:cubicBezTo>
                  <a:pt x="132" y="78"/>
                  <a:pt x="134" y="84"/>
                  <a:pt x="134" y="91"/>
                </a:cubicBezTo>
                <a:cubicBezTo>
                  <a:pt x="134" y="93"/>
                  <a:pt x="134" y="94"/>
                  <a:pt x="133" y="95"/>
                </a:cubicBezTo>
                <a:cubicBezTo>
                  <a:pt x="132" y="96"/>
                  <a:pt x="130" y="96"/>
                  <a:pt x="129" y="94"/>
                </a:cubicBezTo>
                <a:cubicBezTo>
                  <a:pt x="129" y="94"/>
                  <a:pt x="129" y="93"/>
                  <a:pt x="129" y="92"/>
                </a:cubicBezTo>
                <a:cubicBezTo>
                  <a:pt x="129" y="89"/>
                  <a:pt x="129" y="87"/>
                  <a:pt x="128" y="85"/>
                </a:cubicBezTo>
                <a:cubicBezTo>
                  <a:pt x="127" y="76"/>
                  <a:pt x="123" y="69"/>
                  <a:pt x="116" y="64"/>
                </a:cubicBezTo>
                <a:cubicBezTo>
                  <a:pt x="110" y="60"/>
                  <a:pt x="105" y="58"/>
                  <a:pt x="97" y="57"/>
                </a:cubicBezTo>
                <a:cubicBezTo>
                  <a:pt x="94" y="57"/>
                  <a:pt x="94" y="57"/>
                  <a:pt x="93" y="56"/>
                </a:cubicBezTo>
                <a:close/>
                <a:moveTo>
                  <a:pt x="119" y="88"/>
                </a:moveTo>
                <a:cubicBezTo>
                  <a:pt x="119" y="90"/>
                  <a:pt x="120" y="91"/>
                  <a:pt x="121" y="91"/>
                </a:cubicBezTo>
                <a:cubicBezTo>
                  <a:pt x="121" y="92"/>
                  <a:pt x="122" y="92"/>
                  <a:pt x="123" y="91"/>
                </a:cubicBezTo>
                <a:cubicBezTo>
                  <a:pt x="123" y="91"/>
                  <a:pt x="124" y="91"/>
                  <a:pt x="124" y="90"/>
                </a:cubicBezTo>
                <a:cubicBezTo>
                  <a:pt x="124" y="90"/>
                  <a:pt x="124" y="87"/>
                  <a:pt x="124" y="85"/>
                </a:cubicBezTo>
                <a:cubicBezTo>
                  <a:pt x="124" y="81"/>
                  <a:pt x="122" y="77"/>
                  <a:pt x="120" y="73"/>
                </a:cubicBezTo>
                <a:cubicBezTo>
                  <a:pt x="116" y="67"/>
                  <a:pt x="109" y="63"/>
                  <a:pt x="101" y="62"/>
                </a:cubicBezTo>
                <a:cubicBezTo>
                  <a:pt x="98" y="62"/>
                  <a:pt x="97" y="62"/>
                  <a:pt x="96" y="63"/>
                </a:cubicBezTo>
                <a:cubicBezTo>
                  <a:pt x="96" y="64"/>
                  <a:pt x="96" y="65"/>
                  <a:pt x="96" y="66"/>
                </a:cubicBezTo>
                <a:cubicBezTo>
                  <a:pt x="97" y="67"/>
                  <a:pt x="98" y="67"/>
                  <a:pt x="99" y="67"/>
                </a:cubicBezTo>
                <a:cubicBezTo>
                  <a:pt x="103" y="67"/>
                  <a:pt x="107" y="68"/>
                  <a:pt x="109" y="70"/>
                </a:cubicBezTo>
                <a:cubicBezTo>
                  <a:pt x="112" y="72"/>
                  <a:pt x="115" y="75"/>
                  <a:pt x="117" y="78"/>
                </a:cubicBezTo>
                <a:cubicBezTo>
                  <a:pt x="118" y="81"/>
                  <a:pt x="119" y="84"/>
                  <a:pt x="119" y="88"/>
                </a:cubicBezTo>
                <a:close/>
                <a:moveTo>
                  <a:pt x="104" y="72"/>
                </a:moveTo>
                <a:cubicBezTo>
                  <a:pt x="104" y="72"/>
                  <a:pt x="103" y="72"/>
                  <a:pt x="102" y="72"/>
                </a:cubicBezTo>
                <a:cubicBezTo>
                  <a:pt x="101" y="72"/>
                  <a:pt x="100" y="72"/>
                  <a:pt x="100" y="72"/>
                </a:cubicBezTo>
                <a:cubicBezTo>
                  <a:pt x="99" y="73"/>
                  <a:pt x="98" y="75"/>
                  <a:pt x="99" y="76"/>
                </a:cubicBezTo>
                <a:cubicBezTo>
                  <a:pt x="100" y="77"/>
                  <a:pt x="100" y="77"/>
                  <a:pt x="102" y="77"/>
                </a:cubicBezTo>
                <a:cubicBezTo>
                  <a:pt x="105" y="77"/>
                  <a:pt x="107" y="79"/>
                  <a:pt x="109" y="81"/>
                </a:cubicBezTo>
                <a:cubicBezTo>
                  <a:pt x="109" y="82"/>
                  <a:pt x="110" y="84"/>
                  <a:pt x="110" y="86"/>
                </a:cubicBezTo>
                <a:cubicBezTo>
                  <a:pt x="110" y="87"/>
                  <a:pt x="110" y="87"/>
                  <a:pt x="111" y="88"/>
                </a:cubicBezTo>
                <a:cubicBezTo>
                  <a:pt x="112" y="89"/>
                  <a:pt x="113" y="89"/>
                  <a:pt x="114" y="88"/>
                </a:cubicBezTo>
                <a:cubicBezTo>
                  <a:pt x="115" y="87"/>
                  <a:pt x="115" y="86"/>
                  <a:pt x="114" y="84"/>
                </a:cubicBezTo>
                <a:cubicBezTo>
                  <a:pt x="114" y="80"/>
                  <a:pt x="113" y="78"/>
                  <a:pt x="110" y="75"/>
                </a:cubicBezTo>
                <a:cubicBezTo>
                  <a:pt x="109" y="74"/>
                  <a:pt x="107" y="73"/>
                  <a:pt x="104" y="72"/>
                </a:cubicBezTo>
                <a:close/>
                <a:moveTo>
                  <a:pt x="124" y="109"/>
                </a:moveTo>
                <a:cubicBezTo>
                  <a:pt x="122" y="108"/>
                  <a:pt x="119" y="106"/>
                  <a:pt x="117" y="105"/>
                </a:cubicBezTo>
                <a:cubicBezTo>
                  <a:pt x="115" y="104"/>
                  <a:pt x="113" y="104"/>
                  <a:pt x="111" y="104"/>
                </a:cubicBezTo>
                <a:cubicBezTo>
                  <a:pt x="110" y="105"/>
                  <a:pt x="109" y="105"/>
                  <a:pt x="107" y="108"/>
                </a:cubicBezTo>
                <a:cubicBezTo>
                  <a:pt x="106" y="109"/>
                  <a:pt x="105" y="111"/>
                  <a:pt x="105" y="111"/>
                </a:cubicBezTo>
                <a:cubicBezTo>
                  <a:pt x="105" y="111"/>
                  <a:pt x="104" y="111"/>
                  <a:pt x="104" y="111"/>
                </a:cubicBezTo>
                <a:cubicBezTo>
                  <a:pt x="102" y="112"/>
                  <a:pt x="100" y="112"/>
                  <a:pt x="96" y="110"/>
                </a:cubicBezTo>
                <a:cubicBezTo>
                  <a:pt x="93" y="108"/>
                  <a:pt x="90" y="106"/>
                  <a:pt x="87" y="104"/>
                </a:cubicBezTo>
                <a:cubicBezTo>
                  <a:pt x="84" y="101"/>
                  <a:pt x="82" y="98"/>
                  <a:pt x="80" y="96"/>
                </a:cubicBezTo>
                <a:cubicBezTo>
                  <a:pt x="78" y="93"/>
                  <a:pt x="77" y="88"/>
                  <a:pt x="77" y="86"/>
                </a:cubicBezTo>
                <a:cubicBezTo>
                  <a:pt x="77" y="85"/>
                  <a:pt x="77" y="84"/>
                  <a:pt x="78" y="83"/>
                </a:cubicBezTo>
                <a:cubicBezTo>
                  <a:pt x="78" y="83"/>
                  <a:pt x="79" y="82"/>
                  <a:pt x="80" y="81"/>
                </a:cubicBezTo>
                <a:cubicBezTo>
                  <a:pt x="83" y="78"/>
                  <a:pt x="84" y="77"/>
                  <a:pt x="85" y="76"/>
                </a:cubicBezTo>
                <a:cubicBezTo>
                  <a:pt x="85" y="74"/>
                  <a:pt x="85" y="73"/>
                  <a:pt x="83" y="70"/>
                </a:cubicBezTo>
                <a:cubicBezTo>
                  <a:pt x="81" y="65"/>
                  <a:pt x="74" y="56"/>
                  <a:pt x="71" y="55"/>
                </a:cubicBezTo>
                <a:cubicBezTo>
                  <a:pt x="71" y="54"/>
                  <a:pt x="70" y="54"/>
                  <a:pt x="70" y="54"/>
                </a:cubicBezTo>
                <a:cubicBezTo>
                  <a:pt x="69" y="54"/>
                  <a:pt x="67" y="53"/>
                  <a:pt x="66" y="54"/>
                </a:cubicBezTo>
                <a:cubicBezTo>
                  <a:pt x="65" y="54"/>
                  <a:pt x="63" y="55"/>
                  <a:pt x="60" y="57"/>
                </a:cubicBezTo>
                <a:cubicBezTo>
                  <a:pt x="58" y="59"/>
                  <a:pt x="55" y="62"/>
                  <a:pt x="54" y="63"/>
                </a:cubicBezTo>
                <a:cubicBezTo>
                  <a:pt x="53" y="65"/>
                  <a:pt x="53" y="68"/>
                  <a:pt x="55" y="73"/>
                </a:cubicBezTo>
                <a:cubicBezTo>
                  <a:pt x="58" y="82"/>
                  <a:pt x="63" y="91"/>
                  <a:pt x="69" y="99"/>
                </a:cubicBezTo>
                <a:cubicBezTo>
                  <a:pt x="81" y="115"/>
                  <a:pt x="96" y="126"/>
                  <a:pt x="115" y="134"/>
                </a:cubicBezTo>
                <a:cubicBezTo>
                  <a:pt x="117" y="135"/>
                  <a:pt x="118" y="135"/>
                  <a:pt x="120" y="135"/>
                </a:cubicBezTo>
                <a:cubicBezTo>
                  <a:pt x="122" y="135"/>
                  <a:pt x="124" y="134"/>
                  <a:pt x="126" y="133"/>
                </a:cubicBezTo>
                <a:cubicBezTo>
                  <a:pt x="129" y="130"/>
                  <a:pt x="133" y="126"/>
                  <a:pt x="134" y="123"/>
                </a:cubicBezTo>
                <a:cubicBezTo>
                  <a:pt x="135" y="121"/>
                  <a:pt x="135" y="118"/>
                  <a:pt x="133" y="117"/>
                </a:cubicBezTo>
                <a:cubicBezTo>
                  <a:pt x="132" y="116"/>
                  <a:pt x="127" y="111"/>
                  <a:pt x="124" y="109"/>
                </a:cubicBezTo>
                <a:close/>
                <a:moveTo>
                  <a:pt x="155" y="152"/>
                </a:moveTo>
                <a:cubicBezTo>
                  <a:pt x="123" y="186"/>
                  <a:pt x="69" y="187"/>
                  <a:pt x="35" y="155"/>
                </a:cubicBezTo>
                <a:cubicBezTo>
                  <a:pt x="1" y="123"/>
                  <a:pt x="0" y="69"/>
                  <a:pt x="33" y="35"/>
                </a:cubicBezTo>
                <a:cubicBezTo>
                  <a:pt x="65" y="1"/>
                  <a:pt x="119" y="0"/>
                  <a:pt x="152" y="32"/>
                </a:cubicBezTo>
                <a:cubicBezTo>
                  <a:pt x="186" y="65"/>
                  <a:pt x="188" y="118"/>
                  <a:pt x="155" y="152"/>
                </a:cubicBezTo>
                <a:close/>
                <a:moveTo>
                  <a:pt x="148" y="37"/>
                </a:moveTo>
                <a:cubicBezTo>
                  <a:pt x="117" y="7"/>
                  <a:pt x="67" y="8"/>
                  <a:pt x="37" y="39"/>
                </a:cubicBezTo>
                <a:cubicBezTo>
                  <a:pt x="7" y="71"/>
                  <a:pt x="8" y="121"/>
                  <a:pt x="40" y="151"/>
                </a:cubicBezTo>
                <a:cubicBezTo>
                  <a:pt x="71" y="181"/>
                  <a:pt x="121" y="179"/>
                  <a:pt x="151" y="148"/>
                </a:cubicBezTo>
                <a:cubicBezTo>
                  <a:pt x="181" y="117"/>
                  <a:pt x="180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Freeform 532">
            <a:extLst>
              <a:ext uri="{FF2B5EF4-FFF2-40B4-BE49-F238E27FC236}">
                <a16:creationId xmlns:a16="http://schemas.microsoft.com/office/drawing/2014/main" id="{EC42D7E6-96E0-C042-B358-713BA0D3C27D}"/>
              </a:ext>
            </a:extLst>
          </p:cNvPr>
          <p:cNvSpPr>
            <a:spLocks noEditPoints="1"/>
          </p:cNvSpPr>
          <p:nvPr/>
        </p:nvSpPr>
        <p:spPr bwMode="auto">
          <a:xfrm>
            <a:off x="5971181" y="5235397"/>
            <a:ext cx="361277" cy="360918"/>
          </a:xfrm>
          <a:custGeom>
            <a:avLst/>
            <a:gdLst>
              <a:gd name="T0" fmla="*/ 153 w 188"/>
              <a:gd name="T1" fmla="*/ 32 h 187"/>
              <a:gd name="T2" fmla="*/ 33 w 188"/>
              <a:gd name="T3" fmla="*/ 35 h 187"/>
              <a:gd name="T4" fmla="*/ 35 w 188"/>
              <a:gd name="T5" fmla="*/ 155 h 187"/>
              <a:gd name="T6" fmla="*/ 155 w 188"/>
              <a:gd name="T7" fmla="*/ 152 h 187"/>
              <a:gd name="T8" fmla="*/ 153 w 188"/>
              <a:gd name="T9" fmla="*/ 32 h 187"/>
              <a:gd name="T10" fmla="*/ 151 w 188"/>
              <a:gd name="T11" fmla="*/ 148 h 187"/>
              <a:gd name="T12" fmla="*/ 40 w 188"/>
              <a:gd name="T13" fmla="*/ 151 h 187"/>
              <a:gd name="T14" fmla="*/ 37 w 188"/>
              <a:gd name="T15" fmla="*/ 39 h 187"/>
              <a:gd name="T16" fmla="*/ 148 w 188"/>
              <a:gd name="T17" fmla="*/ 37 h 187"/>
              <a:gd name="T18" fmla="*/ 151 w 188"/>
              <a:gd name="T19" fmla="*/ 148 h 187"/>
              <a:gd name="T20" fmla="*/ 116 w 188"/>
              <a:gd name="T21" fmla="*/ 104 h 187"/>
              <a:gd name="T22" fmla="*/ 116 w 188"/>
              <a:gd name="T23" fmla="*/ 109 h 187"/>
              <a:gd name="T24" fmla="*/ 108 w 188"/>
              <a:gd name="T25" fmla="*/ 114 h 187"/>
              <a:gd name="T26" fmla="*/ 95 w 188"/>
              <a:gd name="T27" fmla="*/ 112 h 187"/>
              <a:gd name="T28" fmla="*/ 77 w 188"/>
              <a:gd name="T29" fmla="*/ 95 h 187"/>
              <a:gd name="T30" fmla="*/ 72 w 188"/>
              <a:gd name="T31" fmla="*/ 84 h 187"/>
              <a:gd name="T32" fmla="*/ 76 w 188"/>
              <a:gd name="T33" fmla="*/ 75 h 187"/>
              <a:gd name="T34" fmla="*/ 79 w 188"/>
              <a:gd name="T35" fmla="*/ 74 h 187"/>
              <a:gd name="T36" fmla="*/ 81 w 188"/>
              <a:gd name="T37" fmla="*/ 74 h 187"/>
              <a:gd name="T38" fmla="*/ 84 w 188"/>
              <a:gd name="T39" fmla="*/ 76 h 187"/>
              <a:gd name="T40" fmla="*/ 87 w 188"/>
              <a:gd name="T41" fmla="*/ 84 h 187"/>
              <a:gd name="T42" fmla="*/ 87 w 188"/>
              <a:gd name="T43" fmla="*/ 86 h 187"/>
              <a:gd name="T44" fmla="*/ 86 w 188"/>
              <a:gd name="T45" fmla="*/ 87 h 187"/>
              <a:gd name="T46" fmla="*/ 84 w 188"/>
              <a:gd name="T47" fmla="*/ 89 h 187"/>
              <a:gd name="T48" fmla="*/ 84 w 188"/>
              <a:gd name="T49" fmla="*/ 91 h 187"/>
              <a:gd name="T50" fmla="*/ 90 w 188"/>
              <a:gd name="T51" fmla="*/ 99 h 187"/>
              <a:gd name="T52" fmla="*/ 99 w 188"/>
              <a:gd name="T53" fmla="*/ 104 h 187"/>
              <a:gd name="T54" fmla="*/ 101 w 188"/>
              <a:gd name="T55" fmla="*/ 104 h 187"/>
              <a:gd name="T56" fmla="*/ 104 w 188"/>
              <a:gd name="T57" fmla="*/ 100 h 187"/>
              <a:gd name="T58" fmla="*/ 107 w 188"/>
              <a:gd name="T59" fmla="*/ 99 h 187"/>
              <a:gd name="T60" fmla="*/ 114 w 188"/>
              <a:gd name="T61" fmla="*/ 103 h 187"/>
              <a:gd name="T62" fmla="*/ 116 w 188"/>
              <a:gd name="T63" fmla="*/ 104 h 187"/>
              <a:gd name="T64" fmla="*/ 94 w 188"/>
              <a:gd name="T65" fmla="*/ 50 h 187"/>
              <a:gd name="T66" fmla="*/ 50 w 188"/>
              <a:gd name="T67" fmla="*/ 94 h 187"/>
              <a:gd name="T68" fmla="*/ 56 w 188"/>
              <a:gd name="T69" fmla="*/ 117 h 187"/>
              <a:gd name="T70" fmla="*/ 48 w 188"/>
              <a:gd name="T71" fmla="*/ 140 h 187"/>
              <a:gd name="T72" fmla="*/ 73 w 188"/>
              <a:gd name="T73" fmla="*/ 132 h 187"/>
              <a:gd name="T74" fmla="*/ 94 w 188"/>
              <a:gd name="T75" fmla="*/ 138 h 187"/>
              <a:gd name="T76" fmla="*/ 138 w 188"/>
              <a:gd name="T77" fmla="*/ 94 h 187"/>
              <a:gd name="T78" fmla="*/ 94 w 188"/>
              <a:gd name="T79" fmla="*/ 50 h 187"/>
              <a:gd name="T80" fmla="*/ 94 w 188"/>
              <a:gd name="T81" fmla="*/ 131 h 187"/>
              <a:gd name="T82" fmla="*/ 73 w 188"/>
              <a:gd name="T83" fmla="*/ 125 h 187"/>
              <a:gd name="T84" fmla="*/ 59 w 188"/>
              <a:gd name="T85" fmla="*/ 129 h 187"/>
              <a:gd name="T86" fmla="*/ 64 w 188"/>
              <a:gd name="T87" fmla="*/ 116 h 187"/>
              <a:gd name="T88" fmla="*/ 57 w 188"/>
              <a:gd name="T89" fmla="*/ 94 h 187"/>
              <a:gd name="T90" fmla="*/ 94 w 188"/>
              <a:gd name="T91" fmla="*/ 57 h 187"/>
              <a:gd name="T92" fmla="*/ 131 w 188"/>
              <a:gd name="T93" fmla="*/ 94 h 187"/>
              <a:gd name="T94" fmla="*/ 94 w 188"/>
              <a:gd name="T95" fmla="*/ 13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8" h="187">
                <a:moveTo>
                  <a:pt x="153" y="32"/>
                </a:moveTo>
                <a:cubicBezTo>
                  <a:pt x="119" y="0"/>
                  <a:pt x="65" y="1"/>
                  <a:pt x="33" y="35"/>
                </a:cubicBezTo>
                <a:cubicBezTo>
                  <a:pt x="0" y="69"/>
                  <a:pt x="2" y="123"/>
                  <a:pt x="35" y="155"/>
                </a:cubicBezTo>
                <a:cubicBezTo>
                  <a:pt x="69" y="187"/>
                  <a:pt x="123" y="186"/>
                  <a:pt x="155" y="152"/>
                </a:cubicBezTo>
                <a:cubicBezTo>
                  <a:pt x="188" y="118"/>
                  <a:pt x="186" y="65"/>
                  <a:pt x="153" y="32"/>
                </a:cubicBezTo>
                <a:close/>
                <a:moveTo>
                  <a:pt x="151" y="148"/>
                </a:moveTo>
                <a:cubicBezTo>
                  <a:pt x="121" y="179"/>
                  <a:pt x="71" y="181"/>
                  <a:pt x="40" y="151"/>
                </a:cubicBezTo>
                <a:cubicBezTo>
                  <a:pt x="8" y="121"/>
                  <a:pt x="7" y="71"/>
                  <a:pt x="37" y="39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7"/>
                  <a:pt x="151" y="148"/>
                </a:cubicBezTo>
                <a:close/>
                <a:moveTo>
                  <a:pt x="116" y="104"/>
                </a:moveTo>
                <a:cubicBezTo>
                  <a:pt x="117" y="104"/>
                  <a:pt x="117" y="107"/>
                  <a:pt x="116" y="109"/>
                </a:cubicBezTo>
                <a:cubicBezTo>
                  <a:pt x="115" y="112"/>
                  <a:pt x="110" y="114"/>
                  <a:pt x="108" y="114"/>
                </a:cubicBezTo>
                <a:cubicBezTo>
                  <a:pt x="106" y="114"/>
                  <a:pt x="106" y="116"/>
                  <a:pt x="95" y="112"/>
                </a:cubicBezTo>
                <a:cubicBezTo>
                  <a:pt x="84" y="107"/>
                  <a:pt x="77" y="96"/>
                  <a:pt x="77" y="95"/>
                </a:cubicBezTo>
                <a:cubicBezTo>
                  <a:pt x="76" y="95"/>
                  <a:pt x="72" y="89"/>
                  <a:pt x="72" y="84"/>
                </a:cubicBezTo>
                <a:cubicBezTo>
                  <a:pt x="72" y="79"/>
                  <a:pt x="75" y="76"/>
                  <a:pt x="76" y="75"/>
                </a:cubicBezTo>
                <a:cubicBezTo>
                  <a:pt x="77" y="74"/>
                  <a:pt x="78" y="74"/>
                  <a:pt x="79" y="74"/>
                </a:cubicBezTo>
                <a:cubicBezTo>
                  <a:pt x="80" y="74"/>
                  <a:pt x="80" y="74"/>
                  <a:pt x="81" y="74"/>
                </a:cubicBezTo>
                <a:cubicBezTo>
                  <a:pt x="82" y="74"/>
                  <a:pt x="83" y="73"/>
                  <a:pt x="84" y="76"/>
                </a:cubicBezTo>
                <a:cubicBezTo>
                  <a:pt x="84" y="78"/>
                  <a:pt x="87" y="83"/>
                  <a:pt x="87" y="84"/>
                </a:cubicBezTo>
                <a:cubicBezTo>
                  <a:pt x="87" y="84"/>
                  <a:pt x="87" y="85"/>
                  <a:pt x="87" y="86"/>
                </a:cubicBezTo>
                <a:cubicBezTo>
                  <a:pt x="87" y="86"/>
                  <a:pt x="86" y="87"/>
                  <a:pt x="86" y="87"/>
                </a:cubicBezTo>
                <a:cubicBezTo>
                  <a:pt x="85" y="88"/>
                  <a:pt x="85" y="89"/>
                  <a:pt x="84" y="89"/>
                </a:cubicBezTo>
                <a:cubicBezTo>
                  <a:pt x="84" y="90"/>
                  <a:pt x="83" y="90"/>
                  <a:pt x="84" y="91"/>
                </a:cubicBezTo>
                <a:cubicBezTo>
                  <a:pt x="84" y="92"/>
                  <a:pt x="87" y="96"/>
                  <a:pt x="90" y="99"/>
                </a:cubicBezTo>
                <a:cubicBezTo>
                  <a:pt x="94" y="103"/>
                  <a:pt x="98" y="104"/>
                  <a:pt x="99" y="104"/>
                </a:cubicBezTo>
                <a:cubicBezTo>
                  <a:pt x="100" y="105"/>
                  <a:pt x="100" y="105"/>
                  <a:pt x="101" y="104"/>
                </a:cubicBezTo>
                <a:cubicBezTo>
                  <a:pt x="102" y="103"/>
                  <a:pt x="104" y="101"/>
                  <a:pt x="104" y="100"/>
                </a:cubicBezTo>
                <a:cubicBezTo>
                  <a:pt x="105" y="99"/>
                  <a:pt x="106" y="99"/>
                  <a:pt x="107" y="99"/>
                </a:cubicBezTo>
                <a:cubicBezTo>
                  <a:pt x="108" y="100"/>
                  <a:pt x="113" y="102"/>
                  <a:pt x="114" y="103"/>
                </a:cubicBezTo>
                <a:cubicBezTo>
                  <a:pt x="115" y="103"/>
                  <a:pt x="116" y="104"/>
                  <a:pt x="116" y="104"/>
                </a:cubicBezTo>
                <a:close/>
                <a:moveTo>
                  <a:pt x="94" y="50"/>
                </a:moveTo>
                <a:cubicBezTo>
                  <a:pt x="69" y="50"/>
                  <a:pt x="50" y="69"/>
                  <a:pt x="50" y="94"/>
                </a:cubicBezTo>
                <a:cubicBezTo>
                  <a:pt x="50" y="102"/>
                  <a:pt x="52" y="110"/>
                  <a:pt x="56" y="117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9" y="136"/>
                  <a:pt x="86" y="138"/>
                  <a:pt x="94" y="138"/>
                </a:cubicBezTo>
                <a:cubicBezTo>
                  <a:pt x="118" y="138"/>
                  <a:pt x="138" y="118"/>
                  <a:pt x="138" y="94"/>
                </a:cubicBezTo>
                <a:cubicBezTo>
                  <a:pt x="138" y="69"/>
                  <a:pt x="118" y="50"/>
                  <a:pt x="94" y="50"/>
                </a:cubicBezTo>
                <a:close/>
                <a:moveTo>
                  <a:pt x="94" y="131"/>
                </a:moveTo>
                <a:cubicBezTo>
                  <a:pt x="86" y="131"/>
                  <a:pt x="79" y="129"/>
                  <a:pt x="73" y="125"/>
                </a:cubicBezTo>
                <a:cubicBezTo>
                  <a:pt x="59" y="129"/>
                  <a:pt x="59" y="129"/>
                  <a:pt x="59" y="129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59" y="109"/>
                  <a:pt x="57" y="102"/>
                  <a:pt x="57" y="94"/>
                </a:cubicBezTo>
                <a:cubicBezTo>
                  <a:pt x="57" y="73"/>
                  <a:pt x="73" y="57"/>
                  <a:pt x="94" y="57"/>
                </a:cubicBezTo>
                <a:cubicBezTo>
                  <a:pt x="115" y="57"/>
                  <a:pt x="131" y="73"/>
                  <a:pt x="131" y="94"/>
                </a:cubicBezTo>
                <a:cubicBezTo>
                  <a:pt x="131" y="114"/>
                  <a:pt x="115" y="131"/>
                  <a:pt x="94" y="13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Freeform 536">
            <a:extLst>
              <a:ext uri="{FF2B5EF4-FFF2-40B4-BE49-F238E27FC236}">
                <a16:creationId xmlns:a16="http://schemas.microsoft.com/office/drawing/2014/main" id="{86D5082E-5B0F-764B-AEFD-BFD7741B7F51}"/>
              </a:ext>
            </a:extLst>
          </p:cNvPr>
          <p:cNvSpPr>
            <a:spLocks noEditPoints="1"/>
          </p:cNvSpPr>
          <p:nvPr/>
        </p:nvSpPr>
        <p:spPr bwMode="auto">
          <a:xfrm>
            <a:off x="3509777" y="5234412"/>
            <a:ext cx="359314" cy="362890"/>
          </a:xfrm>
          <a:custGeom>
            <a:avLst/>
            <a:gdLst>
              <a:gd name="T0" fmla="*/ 152 w 187"/>
              <a:gd name="T1" fmla="*/ 33 h 188"/>
              <a:gd name="T2" fmla="*/ 32 w 187"/>
              <a:gd name="T3" fmla="*/ 35 h 188"/>
              <a:gd name="T4" fmla="*/ 35 w 187"/>
              <a:gd name="T5" fmla="*/ 155 h 188"/>
              <a:gd name="T6" fmla="*/ 155 w 187"/>
              <a:gd name="T7" fmla="*/ 153 h 188"/>
              <a:gd name="T8" fmla="*/ 152 w 187"/>
              <a:gd name="T9" fmla="*/ 33 h 188"/>
              <a:gd name="T10" fmla="*/ 150 w 187"/>
              <a:gd name="T11" fmla="*/ 148 h 188"/>
              <a:gd name="T12" fmla="*/ 39 w 187"/>
              <a:gd name="T13" fmla="*/ 151 h 188"/>
              <a:gd name="T14" fmla="*/ 36 w 187"/>
              <a:gd name="T15" fmla="*/ 40 h 188"/>
              <a:gd name="T16" fmla="*/ 147 w 187"/>
              <a:gd name="T17" fmla="*/ 37 h 188"/>
              <a:gd name="T18" fmla="*/ 150 w 187"/>
              <a:gd name="T19" fmla="*/ 148 h 188"/>
              <a:gd name="T20" fmla="*/ 111 w 187"/>
              <a:gd name="T21" fmla="*/ 91 h 188"/>
              <a:gd name="T22" fmla="*/ 84 w 187"/>
              <a:gd name="T23" fmla="*/ 58 h 188"/>
              <a:gd name="T24" fmla="*/ 120 w 187"/>
              <a:gd name="T25" fmla="*/ 80 h 188"/>
              <a:gd name="T26" fmla="*/ 111 w 187"/>
              <a:gd name="T27" fmla="*/ 91 h 188"/>
              <a:gd name="T28" fmla="*/ 109 w 187"/>
              <a:gd name="T29" fmla="*/ 94 h 188"/>
              <a:gd name="T30" fmla="*/ 76 w 187"/>
              <a:gd name="T31" fmla="*/ 134 h 188"/>
              <a:gd name="T32" fmla="*/ 76 w 187"/>
              <a:gd name="T33" fmla="*/ 134 h 188"/>
              <a:gd name="T34" fmla="*/ 76 w 187"/>
              <a:gd name="T35" fmla="*/ 134 h 188"/>
              <a:gd name="T36" fmla="*/ 71 w 187"/>
              <a:gd name="T37" fmla="*/ 136 h 188"/>
              <a:gd name="T38" fmla="*/ 66 w 187"/>
              <a:gd name="T39" fmla="*/ 128 h 188"/>
              <a:gd name="T40" fmla="*/ 66 w 187"/>
              <a:gd name="T41" fmla="*/ 60 h 188"/>
              <a:gd name="T42" fmla="*/ 71 w 187"/>
              <a:gd name="T43" fmla="*/ 52 h 188"/>
              <a:gd name="T44" fmla="*/ 76 w 187"/>
              <a:gd name="T45" fmla="*/ 54 h 188"/>
              <a:gd name="T46" fmla="*/ 76 w 187"/>
              <a:gd name="T47" fmla="*/ 54 h 188"/>
              <a:gd name="T48" fmla="*/ 76 w 187"/>
              <a:gd name="T49" fmla="*/ 54 h 188"/>
              <a:gd name="T50" fmla="*/ 109 w 187"/>
              <a:gd name="T51" fmla="*/ 94 h 188"/>
              <a:gd name="T52" fmla="*/ 111 w 187"/>
              <a:gd name="T53" fmla="*/ 96 h 188"/>
              <a:gd name="T54" fmla="*/ 120 w 187"/>
              <a:gd name="T55" fmla="*/ 108 h 188"/>
              <a:gd name="T56" fmla="*/ 84 w 187"/>
              <a:gd name="T57" fmla="*/ 130 h 188"/>
              <a:gd name="T58" fmla="*/ 111 w 187"/>
              <a:gd name="T59" fmla="*/ 96 h 188"/>
              <a:gd name="T60" fmla="*/ 141 w 187"/>
              <a:gd name="T61" fmla="*/ 94 h 188"/>
              <a:gd name="T62" fmla="*/ 137 w 187"/>
              <a:gd name="T63" fmla="*/ 100 h 188"/>
              <a:gd name="T64" fmla="*/ 125 w 187"/>
              <a:gd name="T65" fmla="*/ 107 h 188"/>
              <a:gd name="T66" fmla="*/ 115 w 187"/>
              <a:gd name="T67" fmla="*/ 94 h 188"/>
              <a:gd name="T68" fmla="*/ 125 w 187"/>
              <a:gd name="T69" fmla="*/ 81 h 188"/>
              <a:gd name="T70" fmla="*/ 137 w 187"/>
              <a:gd name="T71" fmla="*/ 88 h 188"/>
              <a:gd name="T72" fmla="*/ 141 w 187"/>
              <a:gd name="T73" fmla="*/ 9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7" h="188">
                <a:moveTo>
                  <a:pt x="152" y="33"/>
                </a:moveTo>
                <a:cubicBezTo>
                  <a:pt x="118" y="0"/>
                  <a:pt x="64" y="2"/>
                  <a:pt x="32" y="35"/>
                </a:cubicBezTo>
                <a:cubicBezTo>
                  <a:pt x="0" y="69"/>
                  <a:pt x="1" y="123"/>
                  <a:pt x="35" y="155"/>
                </a:cubicBezTo>
                <a:cubicBezTo>
                  <a:pt x="69" y="188"/>
                  <a:pt x="122" y="186"/>
                  <a:pt x="155" y="153"/>
                </a:cubicBezTo>
                <a:cubicBezTo>
                  <a:pt x="187" y="119"/>
                  <a:pt x="186" y="65"/>
                  <a:pt x="152" y="33"/>
                </a:cubicBezTo>
                <a:close/>
                <a:moveTo>
                  <a:pt x="150" y="148"/>
                </a:moveTo>
                <a:cubicBezTo>
                  <a:pt x="120" y="180"/>
                  <a:pt x="70" y="181"/>
                  <a:pt x="39" y="151"/>
                </a:cubicBezTo>
                <a:cubicBezTo>
                  <a:pt x="8" y="121"/>
                  <a:pt x="6" y="71"/>
                  <a:pt x="36" y="40"/>
                </a:cubicBezTo>
                <a:cubicBezTo>
                  <a:pt x="66" y="8"/>
                  <a:pt x="116" y="7"/>
                  <a:pt x="147" y="37"/>
                </a:cubicBezTo>
                <a:cubicBezTo>
                  <a:pt x="179" y="67"/>
                  <a:pt x="180" y="117"/>
                  <a:pt x="150" y="148"/>
                </a:cubicBezTo>
                <a:close/>
                <a:moveTo>
                  <a:pt x="111" y="91"/>
                </a:moveTo>
                <a:cubicBezTo>
                  <a:pt x="84" y="58"/>
                  <a:pt x="84" y="58"/>
                  <a:pt x="84" y="58"/>
                </a:cubicBezTo>
                <a:cubicBezTo>
                  <a:pt x="120" y="80"/>
                  <a:pt x="120" y="80"/>
                  <a:pt x="120" y="80"/>
                </a:cubicBezTo>
                <a:lnTo>
                  <a:pt x="111" y="91"/>
                </a:lnTo>
                <a:close/>
                <a:moveTo>
                  <a:pt x="109" y="94"/>
                </a:move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4" y="135"/>
                  <a:pt x="72" y="136"/>
                  <a:pt x="71" y="136"/>
                </a:cubicBezTo>
                <a:cubicBezTo>
                  <a:pt x="68" y="136"/>
                  <a:pt x="66" y="133"/>
                  <a:pt x="66" y="128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57"/>
                  <a:pt x="67" y="52"/>
                  <a:pt x="71" y="52"/>
                </a:cubicBezTo>
                <a:cubicBezTo>
                  <a:pt x="72" y="52"/>
                  <a:pt x="74" y="53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lnTo>
                  <a:pt x="109" y="94"/>
                </a:lnTo>
                <a:close/>
                <a:moveTo>
                  <a:pt x="111" y="96"/>
                </a:moveTo>
                <a:cubicBezTo>
                  <a:pt x="120" y="108"/>
                  <a:pt x="120" y="108"/>
                  <a:pt x="120" y="108"/>
                </a:cubicBezTo>
                <a:cubicBezTo>
                  <a:pt x="84" y="130"/>
                  <a:pt x="84" y="130"/>
                  <a:pt x="84" y="130"/>
                </a:cubicBezTo>
                <a:lnTo>
                  <a:pt x="111" y="96"/>
                </a:lnTo>
                <a:close/>
                <a:moveTo>
                  <a:pt x="141" y="94"/>
                </a:moveTo>
                <a:cubicBezTo>
                  <a:pt x="141" y="96"/>
                  <a:pt x="140" y="98"/>
                  <a:pt x="137" y="100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15" y="94"/>
                  <a:pt x="115" y="94"/>
                  <a:pt x="115" y="94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37" y="88"/>
                  <a:pt x="137" y="88"/>
                  <a:pt x="137" y="88"/>
                </a:cubicBezTo>
                <a:cubicBezTo>
                  <a:pt x="140" y="90"/>
                  <a:pt x="141" y="92"/>
                  <a:pt x="141" y="9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Freeform 534">
            <a:extLst>
              <a:ext uri="{FF2B5EF4-FFF2-40B4-BE49-F238E27FC236}">
                <a16:creationId xmlns:a16="http://schemas.microsoft.com/office/drawing/2014/main" id="{8EB3E69E-788C-664F-8E8B-7652A3CCFB97}"/>
              </a:ext>
            </a:extLst>
          </p:cNvPr>
          <p:cNvSpPr>
            <a:spLocks noEditPoints="1"/>
          </p:cNvSpPr>
          <p:nvPr/>
        </p:nvSpPr>
        <p:spPr bwMode="auto">
          <a:xfrm>
            <a:off x="3000239" y="5235397"/>
            <a:ext cx="361277" cy="360918"/>
          </a:xfrm>
          <a:custGeom>
            <a:avLst/>
            <a:gdLst>
              <a:gd name="T0" fmla="*/ 153 w 188"/>
              <a:gd name="T1" fmla="*/ 32 h 187"/>
              <a:gd name="T2" fmla="*/ 33 w 188"/>
              <a:gd name="T3" fmla="*/ 35 h 187"/>
              <a:gd name="T4" fmla="*/ 35 w 188"/>
              <a:gd name="T5" fmla="*/ 155 h 187"/>
              <a:gd name="T6" fmla="*/ 155 w 188"/>
              <a:gd name="T7" fmla="*/ 152 h 187"/>
              <a:gd name="T8" fmla="*/ 153 w 188"/>
              <a:gd name="T9" fmla="*/ 32 h 187"/>
              <a:gd name="T10" fmla="*/ 151 w 188"/>
              <a:gd name="T11" fmla="*/ 148 h 187"/>
              <a:gd name="T12" fmla="*/ 40 w 188"/>
              <a:gd name="T13" fmla="*/ 150 h 187"/>
              <a:gd name="T14" fmla="*/ 37 w 188"/>
              <a:gd name="T15" fmla="*/ 39 h 187"/>
              <a:gd name="T16" fmla="*/ 148 w 188"/>
              <a:gd name="T17" fmla="*/ 37 h 187"/>
              <a:gd name="T18" fmla="*/ 151 w 188"/>
              <a:gd name="T19" fmla="*/ 148 h 187"/>
              <a:gd name="T20" fmla="*/ 131 w 188"/>
              <a:gd name="T21" fmla="*/ 110 h 187"/>
              <a:gd name="T22" fmla="*/ 120 w 188"/>
              <a:gd name="T23" fmla="*/ 129 h 187"/>
              <a:gd name="T24" fmla="*/ 107 w 188"/>
              <a:gd name="T25" fmla="*/ 133 h 187"/>
              <a:gd name="T26" fmla="*/ 94 w 188"/>
              <a:gd name="T27" fmla="*/ 130 h 187"/>
              <a:gd name="T28" fmla="*/ 81 w 188"/>
              <a:gd name="T29" fmla="*/ 134 h 187"/>
              <a:gd name="T30" fmla="*/ 65 w 188"/>
              <a:gd name="T31" fmla="*/ 120 h 187"/>
              <a:gd name="T32" fmla="*/ 58 w 188"/>
              <a:gd name="T33" fmla="*/ 87 h 187"/>
              <a:gd name="T34" fmla="*/ 74 w 188"/>
              <a:gd name="T35" fmla="*/ 67 h 187"/>
              <a:gd name="T36" fmla="*/ 94 w 188"/>
              <a:gd name="T37" fmla="*/ 70 h 187"/>
              <a:gd name="T38" fmla="*/ 100 w 188"/>
              <a:gd name="T39" fmla="*/ 69 h 187"/>
              <a:gd name="T40" fmla="*/ 116 w 188"/>
              <a:gd name="T41" fmla="*/ 67 h 187"/>
              <a:gd name="T42" fmla="*/ 128 w 188"/>
              <a:gd name="T43" fmla="*/ 75 h 187"/>
              <a:gd name="T44" fmla="*/ 119 w 188"/>
              <a:gd name="T45" fmla="*/ 95 h 187"/>
              <a:gd name="T46" fmla="*/ 131 w 188"/>
              <a:gd name="T47" fmla="*/ 110 h 187"/>
              <a:gd name="T48" fmla="*/ 94 w 188"/>
              <a:gd name="T49" fmla="*/ 65 h 187"/>
              <a:gd name="T50" fmla="*/ 98 w 188"/>
              <a:gd name="T51" fmla="*/ 51 h 187"/>
              <a:gd name="T52" fmla="*/ 111 w 188"/>
              <a:gd name="T53" fmla="*/ 44 h 187"/>
              <a:gd name="T54" fmla="*/ 108 w 188"/>
              <a:gd name="T55" fmla="*/ 59 h 187"/>
              <a:gd name="T56" fmla="*/ 94 w 188"/>
              <a:gd name="T57" fmla="*/ 6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8" h="187">
                <a:moveTo>
                  <a:pt x="153" y="32"/>
                </a:moveTo>
                <a:cubicBezTo>
                  <a:pt x="119" y="0"/>
                  <a:pt x="65" y="1"/>
                  <a:pt x="33" y="35"/>
                </a:cubicBezTo>
                <a:cubicBezTo>
                  <a:pt x="0" y="69"/>
                  <a:pt x="2" y="123"/>
                  <a:pt x="35" y="155"/>
                </a:cubicBezTo>
                <a:cubicBezTo>
                  <a:pt x="69" y="187"/>
                  <a:pt x="123" y="186"/>
                  <a:pt x="155" y="152"/>
                </a:cubicBezTo>
                <a:cubicBezTo>
                  <a:pt x="188" y="118"/>
                  <a:pt x="186" y="64"/>
                  <a:pt x="153" y="32"/>
                </a:cubicBezTo>
                <a:close/>
                <a:moveTo>
                  <a:pt x="151" y="148"/>
                </a:moveTo>
                <a:cubicBezTo>
                  <a:pt x="121" y="179"/>
                  <a:pt x="71" y="180"/>
                  <a:pt x="40" y="150"/>
                </a:cubicBezTo>
                <a:cubicBezTo>
                  <a:pt x="8" y="120"/>
                  <a:pt x="7" y="71"/>
                  <a:pt x="37" y="39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6"/>
                  <a:pt x="151" y="148"/>
                </a:cubicBezTo>
                <a:close/>
                <a:moveTo>
                  <a:pt x="131" y="110"/>
                </a:moveTo>
                <a:cubicBezTo>
                  <a:pt x="131" y="110"/>
                  <a:pt x="125" y="124"/>
                  <a:pt x="120" y="129"/>
                </a:cubicBezTo>
                <a:cubicBezTo>
                  <a:pt x="114" y="134"/>
                  <a:pt x="112" y="135"/>
                  <a:pt x="107" y="133"/>
                </a:cubicBezTo>
                <a:cubicBezTo>
                  <a:pt x="103" y="132"/>
                  <a:pt x="99" y="129"/>
                  <a:pt x="94" y="130"/>
                </a:cubicBezTo>
                <a:cubicBezTo>
                  <a:pt x="89" y="131"/>
                  <a:pt x="85" y="134"/>
                  <a:pt x="81" y="134"/>
                </a:cubicBezTo>
                <a:cubicBezTo>
                  <a:pt x="77" y="134"/>
                  <a:pt x="71" y="130"/>
                  <a:pt x="65" y="120"/>
                </a:cubicBezTo>
                <a:cubicBezTo>
                  <a:pt x="59" y="110"/>
                  <a:pt x="56" y="97"/>
                  <a:pt x="58" y="87"/>
                </a:cubicBezTo>
                <a:cubicBezTo>
                  <a:pt x="59" y="77"/>
                  <a:pt x="67" y="69"/>
                  <a:pt x="74" y="67"/>
                </a:cubicBezTo>
                <a:cubicBezTo>
                  <a:pt x="85" y="64"/>
                  <a:pt x="89" y="70"/>
                  <a:pt x="94" y="70"/>
                </a:cubicBezTo>
                <a:cubicBezTo>
                  <a:pt x="94" y="70"/>
                  <a:pt x="96" y="70"/>
                  <a:pt x="100" y="69"/>
                </a:cubicBezTo>
                <a:cubicBezTo>
                  <a:pt x="104" y="67"/>
                  <a:pt x="108" y="65"/>
                  <a:pt x="116" y="67"/>
                </a:cubicBezTo>
                <a:cubicBezTo>
                  <a:pt x="123" y="68"/>
                  <a:pt x="128" y="75"/>
                  <a:pt x="128" y="75"/>
                </a:cubicBezTo>
                <a:cubicBezTo>
                  <a:pt x="128" y="75"/>
                  <a:pt x="116" y="82"/>
                  <a:pt x="119" y="95"/>
                </a:cubicBezTo>
                <a:cubicBezTo>
                  <a:pt x="121" y="107"/>
                  <a:pt x="131" y="110"/>
                  <a:pt x="131" y="110"/>
                </a:cubicBezTo>
                <a:close/>
                <a:moveTo>
                  <a:pt x="94" y="65"/>
                </a:moveTo>
                <a:cubicBezTo>
                  <a:pt x="94" y="65"/>
                  <a:pt x="93" y="56"/>
                  <a:pt x="98" y="51"/>
                </a:cubicBezTo>
                <a:cubicBezTo>
                  <a:pt x="104" y="46"/>
                  <a:pt x="111" y="44"/>
                  <a:pt x="111" y="44"/>
                </a:cubicBezTo>
                <a:cubicBezTo>
                  <a:pt x="111" y="44"/>
                  <a:pt x="113" y="53"/>
                  <a:pt x="108" y="59"/>
                </a:cubicBezTo>
                <a:cubicBezTo>
                  <a:pt x="102" y="64"/>
                  <a:pt x="94" y="65"/>
                  <a:pt x="94" y="6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Freeform 535">
            <a:extLst>
              <a:ext uri="{FF2B5EF4-FFF2-40B4-BE49-F238E27FC236}">
                <a16:creationId xmlns:a16="http://schemas.microsoft.com/office/drawing/2014/main" id="{16A29640-E13F-0D47-BC7F-7031038103E9}"/>
              </a:ext>
            </a:extLst>
          </p:cNvPr>
          <p:cNvSpPr>
            <a:spLocks noEditPoints="1"/>
          </p:cNvSpPr>
          <p:nvPr/>
        </p:nvSpPr>
        <p:spPr bwMode="auto">
          <a:xfrm>
            <a:off x="1999924" y="5235397"/>
            <a:ext cx="359969" cy="360918"/>
          </a:xfrm>
          <a:custGeom>
            <a:avLst/>
            <a:gdLst>
              <a:gd name="T0" fmla="*/ 152 w 187"/>
              <a:gd name="T1" fmla="*/ 32 h 187"/>
              <a:gd name="T2" fmla="*/ 32 w 187"/>
              <a:gd name="T3" fmla="*/ 35 h 187"/>
              <a:gd name="T4" fmla="*/ 35 w 187"/>
              <a:gd name="T5" fmla="*/ 155 h 187"/>
              <a:gd name="T6" fmla="*/ 155 w 187"/>
              <a:gd name="T7" fmla="*/ 152 h 187"/>
              <a:gd name="T8" fmla="*/ 152 w 187"/>
              <a:gd name="T9" fmla="*/ 32 h 187"/>
              <a:gd name="T10" fmla="*/ 151 w 187"/>
              <a:gd name="T11" fmla="*/ 148 h 187"/>
              <a:gd name="T12" fmla="*/ 39 w 187"/>
              <a:gd name="T13" fmla="*/ 150 h 187"/>
              <a:gd name="T14" fmla="*/ 37 w 187"/>
              <a:gd name="T15" fmla="*/ 39 h 187"/>
              <a:gd name="T16" fmla="*/ 148 w 187"/>
              <a:gd name="T17" fmla="*/ 36 h 187"/>
              <a:gd name="T18" fmla="*/ 151 w 187"/>
              <a:gd name="T19" fmla="*/ 148 h 187"/>
              <a:gd name="T20" fmla="*/ 57 w 187"/>
              <a:gd name="T21" fmla="*/ 97 h 187"/>
              <a:gd name="T22" fmla="*/ 86 w 187"/>
              <a:gd name="T23" fmla="*/ 97 h 187"/>
              <a:gd name="T24" fmla="*/ 86 w 187"/>
              <a:gd name="T25" fmla="*/ 125 h 187"/>
              <a:gd name="T26" fmla="*/ 57 w 187"/>
              <a:gd name="T27" fmla="*/ 121 h 187"/>
              <a:gd name="T28" fmla="*/ 57 w 187"/>
              <a:gd name="T29" fmla="*/ 97 h 187"/>
              <a:gd name="T30" fmla="*/ 129 w 187"/>
              <a:gd name="T31" fmla="*/ 93 h 187"/>
              <a:gd name="T32" fmla="*/ 91 w 187"/>
              <a:gd name="T33" fmla="*/ 93 h 187"/>
              <a:gd name="T34" fmla="*/ 91 w 187"/>
              <a:gd name="T35" fmla="*/ 65 h 187"/>
              <a:gd name="T36" fmla="*/ 129 w 187"/>
              <a:gd name="T37" fmla="*/ 59 h 187"/>
              <a:gd name="T38" fmla="*/ 129 w 187"/>
              <a:gd name="T39" fmla="*/ 93 h 187"/>
              <a:gd name="T40" fmla="*/ 91 w 187"/>
              <a:gd name="T41" fmla="*/ 97 h 187"/>
              <a:gd name="T42" fmla="*/ 129 w 187"/>
              <a:gd name="T43" fmla="*/ 97 h 187"/>
              <a:gd name="T44" fmla="*/ 129 w 187"/>
              <a:gd name="T45" fmla="*/ 131 h 187"/>
              <a:gd name="T46" fmla="*/ 91 w 187"/>
              <a:gd name="T47" fmla="*/ 126 h 187"/>
              <a:gd name="T48" fmla="*/ 91 w 187"/>
              <a:gd name="T49" fmla="*/ 97 h 187"/>
              <a:gd name="T50" fmla="*/ 57 w 187"/>
              <a:gd name="T51" fmla="*/ 69 h 187"/>
              <a:gd name="T52" fmla="*/ 86 w 187"/>
              <a:gd name="T53" fmla="*/ 65 h 187"/>
              <a:gd name="T54" fmla="*/ 86 w 187"/>
              <a:gd name="T55" fmla="*/ 93 h 187"/>
              <a:gd name="T56" fmla="*/ 57 w 187"/>
              <a:gd name="T57" fmla="*/ 93 h 187"/>
              <a:gd name="T58" fmla="*/ 57 w 187"/>
              <a:gd name="T59" fmla="*/ 69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7" h="187">
                <a:moveTo>
                  <a:pt x="152" y="32"/>
                </a:moveTo>
                <a:cubicBezTo>
                  <a:pt x="118" y="0"/>
                  <a:pt x="65" y="1"/>
                  <a:pt x="32" y="35"/>
                </a:cubicBezTo>
                <a:cubicBezTo>
                  <a:pt x="0" y="69"/>
                  <a:pt x="1" y="122"/>
                  <a:pt x="35" y="155"/>
                </a:cubicBezTo>
                <a:cubicBezTo>
                  <a:pt x="69" y="187"/>
                  <a:pt x="123" y="186"/>
                  <a:pt x="155" y="152"/>
                </a:cubicBezTo>
                <a:cubicBezTo>
                  <a:pt x="187" y="118"/>
                  <a:pt x="186" y="64"/>
                  <a:pt x="152" y="32"/>
                </a:cubicBezTo>
                <a:close/>
                <a:moveTo>
                  <a:pt x="151" y="148"/>
                </a:moveTo>
                <a:cubicBezTo>
                  <a:pt x="121" y="179"/>
                  <a:pt x="71" y="180"/>
                  <a:pt x="39" y="150"/>
                </a:cubicBezTo>
                <a:cubicBezTo>
                  <a:pt x="8" y="120"/>
                  <a:pt x="7" y="70"/>
                  <a:pt x="37" y="39"/>
                </a:cubicBezTo>
                <a:cubicBezTo>
                  <a:pt x="67" y="8"/>
                  <a:pt x="117" y="7"/>
                  <a:pt x="148" y="36"/>
                </a:cubicBezTo>
                <a:cubicBezTo>
                  <a:pt x="179" y="66"/>
                  <a:pt x="181" y="116"/>
                  <a:pt x="151" y="148"/>
                </a:cubicBezTo>
                <a:close/>
                <a:moveTo>
                  <a:pt x="57" y="97"/>
                </a:moveTo>
                <a:cubicBezTo>
                  <a:pt x="86" y="97"/>
                  <a:pt x="86" y="97"/>
                  <a:pt x="86" y="97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57" y="121"/>
                  <a:pt x="57" y="121"/>
                  <a:pt x="57" y="121"/>
                </a:cubicBezTo>
                <a:lnTo>
                  <a:pt x="57" y="97"/>
                </a:lnTo>
                <a:close/>
                <a:moveTo>
                  <a:pt x="129" y="93"/>
                </a:moveTo>
                <a:cubicBezTo>
                  <a:pt x="91" y="93"/>
                  <a:pt x="91" y="93"/>
                  <a:pt x="91" y="93"/>
                </a:cubicBezTo>
                <a:cubicBezTo>
                  <a:pt x="91" y="65"/>
                  <a:pt x="91" y="65"/>
                  <a:pt x="91" y="65"/>
                </a:cubicBezTo>
                <a:cubicBezTo>
                  <a:pt x="129" y="59"/>
                  <a:pt x="129" y="59"/>
                  <a:pt x="129" y="59"/>
                </a:cubicBezTo>
                <a:lnTo>
                  <a:pt x="129" y="93"/>
                </a:lnTo>
                <a:close/>
                <a:moveTo>
                  <a:pt x="91" y="97"/>
                </a:moveTo>
                <a:cubicBezTo>
                  <a:pt x="129" y="97"/>
                  <a:pt x="129" y="97"/>
                  <a:pt x="129" y="97"/>
                </a:cubicBezTo>
                <a:cubicBezTo>
                  <a:pt x="129" y="131"/>
                  <a:pt x="129" y="131"/>
                  <a:pt x="129" y="131"/>
                </a:cubicBezTo>
                <a:cubicBezTo>
                  <a:pt x="91" y="126"/>
                  <a:pt x="91" y="126"/>
                  <a:pt x="91" y="126"/>
                </a:cubicBezTo>
                <a:lnTo>
                  <a:pt x="91" y="97"/>
                </a:lnTo>
                <a:close/>
                <a:moveTo>
                  <a:pt x="57" y="69"/>
                </a:moveTo>
                <a:cubicBezTo>
                  <a:pt x="86" y="65"/>
                  <a:pt x="86" y="65"/>
                  <a:pt x="86" y="65"/>
                </a:cubicBezTo>
                <a:cubicBezTo>
                  <a:pt x="86" y="93"/>
                  <a:pt x="86" y="93"/>
                  <a:pt x="86" y="93"/>
                </a:cubicBezTo>
                <a:cubicBezTo>
                  <a:pt x="57" y="93"/>
                  <a:pt x="57" y="93"/>
                  <a:pt x="57" y="93"/>
                </a:cubicBezTo>
                <a:lnTo>
                  <a:pt x="57" y="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Freeform 533">
            <a:extLst>
              <a:ext uri="{FF2B5EF4-FFF2-40B4-BE49-F238E27FC236}">
                <a16:creationId xmlns:a16="http://schemas.microsoft.com/office/drawing/2014/main" id="{DBD6A8CB-6EAC-4643-B328-54BA2E20F181}"/>
              </a:ext>
            </a:extLst>
          </p:cNvPr>
          <p:cNvSpPr>
            <a:spLocks noEditPoints="1"/>
          </p:cNvSpPr>
          <p:nvPr/>
        </p:nvSpPr>
        <p:spPr bwMode="auto">
          <a:xfrm>
            <a:off x="2491682" y="5235397"/>
            <a:ext cx="361277" cy="360918"/>
          </a:xfrm>
          <a:custGeom>
            <a:avLst/>
            <a:gdLst>
              <a:gd name="T0" fmla="*/ 33 w 188"/>
              <a:gd name="T1" fmla="*/ 35 h 187"/>
              <a:gd name="T2" fmla="*/ 155 w 188"/>
              <a:gd name="T3" fmla="*/ 152 h 187"/>
              <a:gd name="T4" fmla="*/ 151 w 188"/>
              <a:gd name="T5" fmla="*/ 148 h 187"/>
              <a:gd name="T6" fmla="*/ 37 w 188"/>
              <a:gd name="T7" fmla="*/ 39 h 187"/>
              <a:gd name="T8" fmla="*/ 151 w 188"/>
              <a:gd name="T9" fmla="*/ 148 h 187"/>
              <a:gd name="T10" fmla="*/ 67 w 188"/>
              <a:gd name="T11" fmla="*/ 106 h 187"/>
              <a:gd name="T12" fmla="*/ 61 w 188"/>
              <a:gd name="T13" fmla="*/ 112 h 187"/>
              <a:gd name="T14" fmla="*/ 56 w 188"/>
              <a:gd name="T15" fmla="*/ 83 h 187"/>
              <a:gd name="T16" fmla="*/ 61 w 188"/>
              <a:gd name="T17" fmla="*/ 78 h 187"/>
              <a:gd name="T18" fmla="*/ 69 w 188"/>
              <a:gd name="T19" fmla="*/ 79 h 187"/>
              <a:gd name="T20" fmla="*/ 119 w 188"/>
              <a:gd name="T21" fmla="*/ 115 h 187"/>
              <a:gd name="T22" fmla="*/ 108 w 188"/>
              <a:gd name="T23" fmla="*/ 120 h 187"/>
              <a:gd name="T24" fmla="*/ 103 w 188"/>
              <a:gd name="T25" fmla="*/ 138 h 187"/>
              <a:gd name="T26" fmla="*/ 98 w 188"/>
              <a:gd name="T27" fmla="*/ 133 h 187"/>
              <a:gd name="T28" fmla="*/ 90 w 188"/>
              <a:gd name="T29" fmla="*/ 120 h 187"/>
              <a:gd name="T30" fmla="*/ 85 w 188"/>
              <a:gd name="T31" fmla="*/ 138 h 187"/>
              <a:gd name="T32" fmla="*/ 79 w 188"/>
              <a:gd name="T33" fmla="*/ 133 h 187"/>
              <a:gd name="T34" fmla="*/ 74 w 188"/>
              <a:gd name="T35" fmla="*/ 120 h 187"/>
              <a:gd name="T36" fmla="*/ 69 w 188"/>
              <a:gd name="T37" fmla="*/ 79 h 187"/>
              <a:gd name="T38" fmla="*/ 110 w 188"/>
              <a:gd name="T39" fmla="*/ 50 h 187"/>
              <a:gd name="T40" fmla="*/ 109 w 188"/>
              <a:gd name="T41" fmla="*/ 49 h 187"/>
              <a:gd name="T42" fmla="*/ 94 w 188"/>
              <a:gd name="T43" fmla="*/ 54 h 187"/>
              <a:gd name="T44" fmla="*/ 79 w 188"/>
              <a:gd name="T45" fmla="*/ 49 h 187"/>
              <a:gd name="T46" fmla="*/ 77 w 188"/>
              <a:gd name="T47" fmla="*/ 50 h 187"/>
              <a:gd name="T48" fmla="*/ 69 w 188"/>
              <a:gd name="T49" fmla="*/ 75 h 187"/>
              <a:gd name="T50" fmla="*/ 119 w 188"/>
              <a:gd name="T51" fmla="*/ 77 h 187"/>
              <a:gd name="T52" fmla="*/ 106 w 188"/>
              <a:gd name="T53" fmla="*/ 56 h 187"/>
              <a:gd name="T54" fmla="*/ 80 w 188"/>
              <a:gd name="T55" fmla="*/ 66 h 187"/>
              <a:gd name="T56" fmla="*/ 85 w 188"/>
              <a:gd name="T57" fmla="*/ 66 h 187"/>
              <a:gd name="T58" fmla="*/ 105 w 188"/>
              <a:gd name="T59" fmla="*/ 68 h 187"/>
              <a:gd name="T60" fmla="*/ 105 w 188"/>
              <a:gd name="T61" fmla="*/ 63 h 187"/>
              <a:gd name="T62" fmla="*/ 105 w 188"/>
              <a:gd name="T63" fmla="*/ 68 h 187"/>
              <a:gd name="T64" fmla="*/ 132 w 188"/>
              <a:gd name="T65" fmla="*/ 106 h 187"/>
              <a:gd name="T66" fmla="*/ 126 w 188"/>
              <a:gd name="T67" fmla="*/ 112 h 187"/>
              <a:gd name="T68" fmla="*/ 121 w 188"/>
              <a:gd name="T69" fmla="*/ 83 h 187"/>
              <a:gd name="T70" fmla="*/ 127 w 188"/>
              <a:gd name="T71" fmla="*/ 7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8" h="187">
                <a:moveTo>
                  <a:pt x="152" y="32"/>
                </a:moveTo>
                <a:cubicBezTo>
                  <a:pt x="119" y="0"/>
                  <a:pt x="65" y="1"/>
                  <a:pt x="33" y="35"/>
                </a:cubicBezTo>
                <a:cubicBezTo>
                  <a:pt x="0" y="69"/>
                  <a:pt x="1" y="122"/>
                  <a:pt x="35" y="155"/>
                </a:cubicBezTo>
                <a:cubicBezTo>
                  <a:pt x="69" y="187"/>
                  <a:pt x="123" y="186"/>
                  <a:pt x="155" y="152"/>
                </a:cubicBezTo>
                <a:cubicBezTo>
                  <a:pt x="188" y="118"/>
                  <a:pt x="186" y="64"/>
                  <a:pt x="152" y="32"/>
                </a:cubicBezTo>
                <a:close/>
                <a:moveTo>
                  <a:pt x="151" y="148"/>
                </a:moveTo>
                <a:cubicBezTo>
                  <a:pt x="121" y="179"/>
                  <a:pt x="71" y="180"/>
                  <a:pt x="40" y="150"/>
                </a:cubicBezTo>
                <a:cubicBezTo>
                  <a:pt x="8" y="120"/>
                  <a:pt x="7" y="71"/>
                  <a:pt x="37" y="39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6"/>
                  <a:pt x="151" y="148"/>
                </a:cubicBezTo>
                <a:close/>
                <a:moveTo>
                  <a:pt x="67" y="83"/>
                </a:moveTo>
                <a:cubicBezTo>
                  <a:pt x="67" y="106"/>
                  <a:pt x="67" y="106"/>
                  <a:pt x="67" y="106"/>
                </a:cubicBezTo>
                <a:cubicBezTo>
                  <a:pt x="67" y="109"/>
                  <a:pt x="64" y="112"/>
                  <a:pt x="61" y="112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58" y="112"/>
                  <a:pt x="56" y="109"/>
                  <a:pt x="56" y="106"/>
                </a:cubicBezTo>
                <a:cubicBezTo>
                  <a:pt x="56" y="83"/>
                  <a:pt x="56" y="83"/>
                  <a:pt x="56" y="83"/>
                </a:cubicBezTo>
                <a:cubicBezTo>
                  <a:pt x="56" y="80"/>
                  <a:pt x="58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64" y="78"/>
                  <a:pt x="67" y="80"/>
                  <a:pt x="67" y="83"/>
                </a:cubicBezTo>
                <a:close/>
                <a:moveTo>
                  <a:pt x="69" y="79"/>
                </a:moveTo>
                <a:cubicBezTo>
                  <a:pt x="119" y="79"/>
                  <a:pt x="119" y="79"/>
                  <a:pt x="119" y="79"/>
                </a:cubicBezTo>
                <a:cubicBezTo>
                  <a:pt x="119" y="115"/>
                  <a:pt x="119" y="115"/>
                  <a:pt x="119" y="115"/>
                </a:cubicBezTo>
                <a:cubicBezTo>
                  <a:pt x="119" y="118"/>
                  <a:pt x="116" y="120"/>
                  <a:pt x="114" y="120"/>
                </a:cubicBezTo>
                <a:cubicBezTo>
                  <a:pt x="108" y="120"/>
                  <a:pt x="108" y="120"/>
                  <a:pt x="108" y="120"/>
                </a:cubicBezTo>
                <a:cubicBezTo>
                  <a:pt x="108" y="133"/>
                  <a:pt x="108" y="133"/>
                  <a:pt x="108" y="133"/>
                </a:cubicBezTo>
                <a:cubicBezTo>
                  <a:pt x="108" y="136"/>
                  <a:pt x="106" y="138"/>
                  <a:pt x="103" y="138"/>
                </a:cubicBezTo>
                <a:cubicBezTo>
                  <a:pt x="103" y="138"/>
                  <a:pt x="103" y="138"/>
                  <a:pt x="103" y="138"/>
                </a:cubicBezTo>
                <a:cubicBezTo>
                  <a:pt x="100" y="138"/>
                  <a:pt x="98" y="136"/>
                  <a:pt x="98" y="133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90" y="136"/>
                  <a:pt x="88" y="138"/>
                  <a:pt x="85" y="138"/>
                </a:cubicBezTo>
                <a:cubicBezTo>
                  <a:pt x="85" y="138"/>
                  <a:pt x="85" y="138"/>
                  <a:pt x="85" y="138"/>
                </a:cubicBezTo>
                <a:cubicBezTo>
                  <a:pt x="82" y="138"/>
                  <a:pt x="79" y="136"/>
                  <a:pt x="79" y="133"/>
                </a:cubicBezTo>
                <a:cubicBezTo>
                  <a:pt x="79" y="120"/>
                  <a:pt x="79" y="120"/>
                  <a:pt x="79" y="120"/>
                </a:cubicBezTo>
                <a:cubicBezTo>
                  <a:pt x="74" y="120"/>
                  <a:pt x="74" y="120"/>
                  <a:pt x="74" y="120"/>
                </a:cubicBezTo>
                <a:cubicBezTo>
                  <a:pt x="71" y="120"/>
                  <a:pt x="69" y="118"/>
                  <a:pt x="69" y="115"/>
                </a:cubicBezTo>
                <a:lnTo>
                  <a:pt x="69" y="79"/>
                </a:lnTo>
                <a:close/>
                <a:moveTo>
                  <a:pt x="106" y="56"/>
                </a:moveTo>
                <a:cubicBezTo>
                  <a:pt x="110" y="50"/>
                  <a:pt x="110" y="50"/>
                  <a:pt x="110" y="50"/>
                </a:cubicBezTo>
                <a:cubicBezTo>
                  <a:pt x="111" y="50"/>
                  <a:pt x="110" y="49"/>
                  <a:pt x="110" y="49"/>
                </a:cubicBezTo>
                <a:cubicBezTo>
                  <a:pt x="110" y="49"/>
                  <a:pt x="109" y="49"/>
                  <a:pt x="109" y="49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1" y="54"/>
                  <a:pt x="98" y="54"/>
                  <a:pt x="94" y="54"/>
                </a:cubicBezTo>
                <a:cubicBezTo>
                  <a:pt x="90" y="54"/>
                  <a:pt x="86" y="54"/>
                  <a:pt x="83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79" y="49"/>
                  <a:pt x="78" y="49"/>
                  <a:pt x="78" y="49"/>
                </a:cubicBezTo>
                <a:cubicBezTo>
                  <a:pt x="77" y="49"/>
                  <a:pt x="77" y="50"/>
                  <a:pt x="77" y="50"/>
                </a:cubicBezTo>
                <a:cubicBezTo>
                  <a:pt x="82" y="56"/>
                  <a:pt x="82" y="56"/>
                  <a:pt x="82" y="56"/>
                </a:cubicBezTo>
                <a:cubicBezTo>
                  <a:pt x="74" y="60"/>
                  <a:pt x="69" y="67"/>
                  <a:pt x="69" y="75"/>
                </a:cubicBezTo>
                <a:cubicBezTo>
                  <a:pt x="69" y="76"/>
                  <a:pt x="69" y="76"/>
                  <a:pt x="69" y="77"/>
                </a:cubicBezTo>
                <a:cubicBezTo>
                  <a:pt x="119" y="77"/>
                  <a:pt x="119" y="77"/>
                  <a:pt x="119" y="77"/>
                </a:cubicBezTo>
                <a:cubicBezTo>
                  <a:pt x="119" y="76"/>
                  <a:pt x="119" y="76"/>
                  <a:pt x="119" y="75"/>
                </a:cubicBezTo>
                <a:cubicBezTo>
                  <a:pt x="119" y="67"/>
                  <a:pt x="114" y="60"/>
                  <a:pt x="106" y="56"/>
                </a:cubicBezTo>
                <a:close/>
                <a:moveTo>
                  <a:pt x="82" y="68"/>
                </a:moveTo>
                <a:cubicBezTo>
                  <a:pt x="81" y="68"/>
                  <a:pt x="80" y="67"/>
                  <a:pt x="80" y="66"/>
                </a:cubicBezTo>
                <a:cubicBezTo>
                  <a:pt x="80" y="64"/>
                  <a:pt x="81" y="63"/>
                  <a:pt x="82" y="63"/>
                </a:cubicBezTo>
                <a:cubicBezTo>
                  <a:pt x="84" y="63"/>
                  <a:pt x="85" y="64"/>
                  <a:pt x="85" y="66"/>
                </a:cubicBezTo>
                <a:cubicBezTo>
                  <a:pt x="85" y="67"/>
                  <a:pt x="84" y="68"/>
                  <a:pt x="82" y="68"/>
                </a:cubicBezTo>
                <a:close/>
                <a:moveTo>
                  <a:pt x="105" y="68"/>
                </a:moveTo>
                <a:cubicBezTo>
                  <a:pt x="104" y="68"/>
                  <a:pt x="103" y="67"/>
                  <a:pt x="103" y="66"/>
                </a:cubicBezTo>
                <a:cubicBezTo>
                  <a:pt x="103" y="64"/>
                  <a:pt x="104" y="63"/>
                  <a:pt x="105" y="63"/>
                </a:cubicBezTo>
                <a:cubicBezTo>
                  <a:pt x="107" y="63"/>
                  <a:pt x="108" y="64"/>
                  <a:pt x="108" y="66"/>
                </a:cubicBezTo>
                <a:cubicBezTo>
                  <a:pt x="108" y="67"/>
                  <a:pt x="107" y="68"/>
                  <a:pt x="105" y="68"/>
                </a:cubicBezTo>
                <a:close/>
                <a:moveTo>
                  <a:pt x="132" y="83"/>
                </a:moveTo>
                <a:cubicBezTo>
                  <a:pt x="132" y="106"/>
                  <a:pt x="132" y="106"/>
                  <a:pt x="132" y="106"/>
                </a:cubicBezTo>
                <a:cubicBezTo>
                  <a:pt x="132" y="109"/>
                  <a:pt x="130" y="112"/>
                  <a:pt x="127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4" y="112"/>
                  <a:pt x="121" y="109"/>
                  <a:pt x="121" y="106"/>
                </a:cubicBezTo>
                <a:cubicBezTo>
                  <a:pt x="121" y="83"/>
                  <a:pt x="121" y="83"/>
                  <a:pt x="121" y="83"/>
                </a:cubicBezTo>
                <a:cubicBezTo>
                  <a:pt x="121" y="80"/>
                  <a:pt x="124" y="78"/>
                  <a:pt x="126" y="78"/>
                </a:cubicBezTo>
                <a:cubicBezTo>
                  <a:pt x="127" y="78"/>
                  <a:pt x="127" y="78"/>
                  <a:pt x="127" y="78"/>
                </a:cubicBezTo>
                <a:cubicBezTo>
                  <a:pt x="130" y="78"/>
                  <a:pt x="132" y="80"/>
                  <a:pt x="132" y="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Freeform 573">
            <a:extLst>
              <a:ext uri="{FF2B5EF4-FFF2-40B4-BE49-F238E27FC236}">
                <a16:creationId xmlns:a16="http://schemas.microsoft.com/office/drawing/2014/main" id="{1F6041D1-52BD-954D-BB16-2785900CCB36}"/>
              </a:ext>
            </a:extLst>
          </p:cNvPr>
          <p:cNvSpPr>
            <a:spLocks noEditPoints="1"/>
          </p:cNvSpPr>
          <p:nvPr/>
        </p:nvSpPr>
        <p:spPr bwMode="auto">
          <a:xfrm>
            <a:off x="2523345" y="4679069"/>
            <a:ext cx="359314" cy="360918"/>
          </a:xfrm>
          <a:custGeom>
            <a:avLst/>
            <a:gdLst>
              <a:gd name="T0" fmla="*/ 125 w 187"/>
              <a:gd name="T1" fmla="*/ 70 h 187"/>
              <a:gd name="T2" fmla="*/ 135 w 187"/>
              <a:gd name="T3" fmla="*/ 67 h 187"/>
              <a:gd name="T4" fmla="*/ 126 w 187"/>
              <a:gd name="T5" fmla="*/ 76 h 187"/>
              <a:gd name="T6" fmla="*/ 127 w 187"/>
              <a:gd name="T7" fmla="*/ 78 h 187"/>
              <a:gd name="T8" fmla="*/ 78 w 187"/>
              <a:gd name="T9" fmla="*/ 128 h 187"/>
              <a:gd name="T10" fmla="*/ 52 w 187"/>
              <a:gd name="T11" fmla="*/ 120 h 187"/>
              <a:gd name="T12" fmla="*/ 56 w 187"/>
              <a:gd name="T13" fmla="*/ 120 h 187"/>
              <a:gd name="T14" fmla="*/ 77 w 187"/>
              <a:gd name="T15" fmla="*/ 113 h 187"/>
              <a:gd name="T16" fmla="*/ 61 w 187"/>
              <a:gd name="T17" fmla="*/ 101 h 187"/>
              <a:gd name="T18" fmla="*/ 65 w 187"/>
              <a:gd name="T19" fmla="*/ 101 h 187"/>
              <a:gd name="T20" fmla="*/ 69 w 187"/>
              <a:gd name="T21" fmla="*/ 101 h 187"/>
              <a:gd name="T22" fmla="*/ 55 w 187"/>
              <a:gd name="T23" fmla="*/ 83 h 187"/>
              <a:gd name="T24" fmla="*/ 55 w 187"/>
              <a:gd name="T25" fmla="*/ 83 h 187"/>
              <a:gd name="T26" fmla="*/ 63 w 187"/>
              <a:gd name="T27" fmla="*/ 85 h 187"/>
              <a:gd name="T28" fmla="*/ 56 w 187"/>
              <a:gd name="T29" fmla="*/ 71 h 187"/>
              <a:gd name="T30" fmla="*/ 58 w 187"/>
              <a:gd name="T31" fmla="*/ 62 h 187"/>
              <a:gd name="T32" fmla="*/ 93 w 187"/>
              <a:gd name="T33" fmla="*/ 80 h 187"/>
              <a:gd name="T34" fmla="*/ 92 w 187"/>
              <a:gd name="T35" fmla="*/ 76 h 187"/>
              <a:gd name="T36" fmla="*/ 109 w 187"/>
              <a:gd name="T37" fmla="*/ 59 h 187"/>
              <a:gd name="T38" fmla="*/ 122 w 187"/>
              <a:gd name="T39" fmla="*/ 64 h 187"/>
              <a:gd name="T40" fmla="*/ 133 w 187"/>
              <a:gd name="T41" fmla="*/ 60 h 187"/>
              <a:gd name="T42" fmla="*/ 125 w 187"/>
              <a:gd name="T43" fmla="*/ 70 h 187"/>
              <a:gd name="T44" fmla="*/ 155 w 187"/>
              <a:gd name="T45" fmla="*/ 152 h 187"/>
              <a:gd name="T46" fmla="*/ 35 w 187"/>
              <a:gd name="T47" fmla="*/ 155 h 187"/>
              <a:gd name="T48" fmla="*/ 32 w 187"/>
              <a:gd name="T49" fmla="*/ 35 h 187"/>
              <a:gd name="T50" fmla="*/ 152 w 187"/>
              <a:gd name="T51" fmla="*/ 32 h 187"/>
              <a:gd name="T52" fmla="*/ 155 w 187"/>
              <a:gd name="T53" fmla="*/ 152 h 187"/>
              <a:gd name="T54" fmla="*/ 148 w 187"/>
              <a:gd name="T55" fmla="*/ 37 h 187"/>
              <a:gd name="T56" fmla="*/ 37 w 187"/>
              <a:gd name="T57" fmla="*/ 39 h 187"/>
              <a:gd name="T58" fmla="*/ 39 w 187"/>
              <a:gd name="T59" fmla="*/ 150 h 187"/>
              <a:gd name="T60" fmla="*/ 150 w 187"/>
              <a:gd name="T61" fmla="*/ 148 h 187"/>
              <a:gd name="T62" fmla="*/ 148 w 187"/>
              <a:gd name="T63" fmla="*/ 3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87" h="187">
                <a:moveTo>
                  <a:pt x="125" y="70"/>
                </a:moveTo>
                <a:cubicBezTo>
                  <a:pt x="129" y="69"/>
                  <a:pt x="132" y="69"/>
                  <a:pt x="135" y="67"/>
                </a:cubicBezTo>
                <a:cubicBezTo>
                  <a:pt x="133" y="71"/>
                  <a:pt x="130" y="74"/>
                  <a:pt x="126" y="76"/>
                </a:cubicBezTo>
                <a:cubicBezTo>
                  <a:pt x="126" y="77"/>
                  <a:pt x="127" y="78"/>
                  <a:pt x="127" y="78"/>
                </a:cubicBezTo>
                <a:cubicBezTo>
                  <a:pt x="127" y="101"/>
                  <a:pt x="109" y="128"/>
                  <a:pt x="78" y="128"/>
                </a:cubicBezTo>
                <a:cubicBezTo>
                  <a:pt x="69" y="128"/>
                  <a:pt x="60" y="125"/>
                  <a:pt x="52" y="120"/>
                </a:cubicBezTo>
                <a:cubicBezTo>
                  <a:pt x="53" y="120"/>
                  <a:pt x="55" y="120"/>
                  <a:pt x="56" y="120"/>
                </a:cubicBezTo>
                <a:cubicBezTo>
                  <a:pt x="64" y="120"/>
                  <a:pt x="71" y="118"/>
                  <a:pt x="77" y="113"/>
                </a:cubicBezTo>
                <a:cubicBezTo>
                  <a:pt x="70" y="113"/>
                  <a:pt x="64" y="108"/>
                  <a:pt x="61" y="101"/>
                </a:cubicBezTo>
                <a:cubicBezTo>
                  <a:pt x="62" y="101"/>
                  <a:pt x="63" y="101"/>
                  <a:pt x="65" y="101"/>
                </a:cubicBezTo>
                <a:cubicBezTo>
                  <a:pt x="66" y="101"/>
                  <a:pt x="68" y="101"/>
                  <a:pt x="69" y="101"/>
                </a:cubicBezTo>
                <a:cubicBezTo>
                  <a:pt x="61" y="99"/>
                  <a:pt x="55" y="92"/>
                  <a:pt x="55" y="83"/>
                </a:cubicBezTo>
                <a:cubicBezTo>
                  <a:pt x="55" y="83"/>
                  <a:pt x="55" y="83"/>
                  <a:pt x="55" y="83"/>
                </a:cubicBezTo>
                <a:cubicBezTo>
                  <a:pt x="58" y="85"/>
                  <a:pt x="60" y="85"/>
                  <a:pt x="63" y="85"/>
                </a:cubicBezTo>
                <a:cubicBezTo>
                  <a:pt x="59" y="82"/>
                  <a:pt x="56" y="77"/>
                  <a:pt x="56" y="71"/>
                </a:cubicBezTo>
                <a:cubicBezTo>
                  <a:pt x="56" y="68"/>
                  <a:pt x="56" y="65"/>
                  <a:pt x="58" y="62"/>
                </a:cubicBezTo>
                <a:cubicBezTo>
                  <a:pt x="66" y="73"/>
                  <a:pt x="79" y="80"/>
                  <a:pt x="93" y="80"/>
                </a:cubicBezTo>
                <a:cubicBezTo>
                  <a:pt x="93" y="79"/>
                  <a:pt x="92" y="78"/>
                  <a:pt x="92" y="76"/>
                </a:cubicBezTo>
                <a:cubicBezTo>
                  <a:pt x="92" y="67"/>
                  <a:pt x="100" y="59"/>
                  <a:pt x="109" y="59"/>
                </a:cubicBezTo>
                <a:cubicBezTo>
                  <a:pt x="114" y="59"/>
                  <a:pt x="119" y="61"/>
                  <a:pt x="122" y="64"/>
                </a:cubicBezTo>
                <a:cubicBezTo>
                  <a:pt x="126" y="64"/>
                  <a:pt x="129" y="62"/>
                  <a:pt x="133" y="60"/>
                </a:cubicBezTo>
                <a:cubicBezTo>
                  <a:pt x="131" y="64"/>
                  <a:pt x="129" y="68"/>
                  <a:pt x="125" y="70"/>
                </a:cubicBezTo>
                <a:close/>
                <a:moveTo>
                  <a:pt x="155" y="152"/>
                </a:moveTo>
                <a:cubicBezTo>
                  <a:pt x="123" y="186"/>
                  <a:pt x="69" y="187"/>
                  <a:pt x="35" y="155"/>
                </a:cubicBezTo>
                <a:cubicBezTo>
                  <a:pt x="1" y="123"/>
                  <a:pt x="0" y="69"/>
                  <a:pt x="32" y="35"/>
                </a:cubicBezTo>
                <a:cubicBezTo>
                  <a:pt x="64" y="1"/>
                  <a:pt x="118" y="0"/>
                  <a:pt x="152" y="32"/>
                </a:cubicBezTo>
                <a:cubicBezTo>
                  <a:pt x="186" y="64"/>
                  <a:pt x="187" y="118"/>
                  <a:pt x="155" y="152"/>
                </a:cubicBezTo>
                <a:close/>
                <a:moveTo>
                  <a:pt x="148" y="37"/>
                </a:moveTo>
                <a:cubicBezTo>
                  <a:pt x="116" y="7"/>
                  <a:pt x="67" y="8"/>
                  <a:pt x="37" y="39"/>
                </a:cubicBezTo>
                <a:cubicBezTo>
                  <a:pt x="7" y="71"/>
                  <a:pt x="8" y="120"/>
                  <a:pt x="39" y="150"/>
                </a:cubicBezTo>
                <a:cubicBezTo>
                  <a:pt x="71" y="180"/>
                  <a:pt x="120" y="179"/>
                  <a:pt x="150" y="148"/>
                </a:cubicBezTo>
                <a:cubicBezTo>
                  <a:pt x="180" y="116"/>
                  <a:pt x="179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Freeform 574">
            <a:extLst>
              <a:ext uri="{FF2B5EF4-FFF2-40B4-BE49-F238E27FC236}">
                <a16:creationId xmlns:a16="http://schemas.microsoft.com/office/drawing/2014/main" id="{0132C149-E234-004B-AB68-290665F14C78}"/>
              </a:ext>
            </a:extLst>
          </p:cNvPr>
          <p:cNvSpPr>
            <a:spLocks noEditPoints="1"/>
          </p:cNvSpPr>
          <p:nvPr/>
        </p:nvSpPr>
        <p:spPr bwMode="auto">
          <a:xfrm>
            <a:off x="3014449" y="4678083"/>
            <a:ext cx="361277" cy="362890"/>
          </a:xfrm>
          <a:custGeom>
            <a:avLst/>
            <a:gdLst>
              <a:gd name="T0" fmla="*/ 33 w 188"/>
              <a:gd name="T1" fmla="*/ 35 h 188"/>
              <a:gd name="T2" fmla="*/ 155 w 188"/>
              <a:gd name="T3" fmla="*/ 153 h 188"/>
              <a:gd name="T4" fmla="*/ 151 w 188"/>
              <a:gd name="T5" fmla="*/ 148 h 188"/>
              <a:gd name="T6" fmla="*/ 37 w 188"/>
              <a:gd name="T7" fmla="*/ 40 h 188"/>
              <a:gd name="T8" fmla="*/ 151 w 188"/>
              <a:gd name="T9" fmla="*/ 148 h 188"/>
              <a:gd name="T10" fmla="*/ 128 w 188"/>
              <a:gd name="T11" fmla="*/ 60 h 188"/>
              <a:gd name="T12" fmla="*/ 111 w 188"/>
              <a:gd name="T13" fmla="*/ 54 h 188"/>
              <a:gd name="T14" fmla="*/ 77 w 188"/>
              <a:gd name="T15" fmla="*/ 54 h 188"/>
              <a:gd name="T16" fmla="*/ 60 w 188"/>
              <a:gd name="T17" fmla="*/ 60 h 188"/>
              <a:gd name="T18" fmla="*/ 54 w 188"/>
              <a:gd name="T19" fmla="*/ 77 h 188"/>
              <a:gd name="T20" fmla="*/ 54 w 188"/>
              <a:gd name="T21" fmla="*/ 111 h 188"/>
              <a:gd name="T22" fmla="*/ 60 w 188"/>
              <a:gd name="T23" fmla="*/ 128 h 188"/>
              <a:gd name="T24" fmla="*/ 77 w 188"/>
              <a:gd name="T25" fmla="*/ 134 h 188"/>
              <a:gd name="T26" fmla="*/ 111 w 188"/>
              <a:gd name="T27" fmla="*/ 134 h 188"/>
              <a:gd name="T28" fmla="*/ 128 w 188"/>
              <a:gd name="T29" fmla="*/ 128 h 188"/>
              <a:gd name="T30" fmla="*/ 134 w 188"/>
              <a:gd name="T31" fmla="*/ 111 h 188"/>
              <a:gd name="T32" fmla="*/ 134 w 188"/>
              <a:gd name="T33" fmla="*/ 77 h 188"/>
              <a:gd name="T34" fmla="*/ 127 w 188"/>
              <a:gd name="T35" fmla="*/ 110 h 188"/>
              <a:gd name="T36" fmla="*/ 123 w 188"/>
              <a:gd name="T37" fmla="*/ 123 h 188"/>
              <a:gd name="T38" fmla="*/ 111 w 188"/>
              <a:gd name="T39" fmla="*/ 127 h 188"/>
              <a:gd name="T40" fmla="*/ 78 w 188"/>
              <a:gd name="T41" fmla="*/ 127 h 188"/>
              <a:gd name="T42" fmla="*/ 66 w 188"/>
              <a:gd name="T43" fmla="*/ 123 h 188"/>
              <a:gd name="T44" fmla="*/ 61 w 188"/>
              <a:gd name="T45" fmla="*/ 110 h 188"/>
              <a:gd name="T46" fmla="*/ 61 w 188"/>
              <a:gd name="T47" fmla="*/ 78 h 188"/>
              <a:gd name="T48" fmla="*/ 66 w 188"/>
              <a:gd name="T49" fmla="*/ 65 h 188"/>
              <a:gd name="T50" fmla="*/ 78 w 188"/>
              <a:gd name="T51" fmla="*/ 61 h 188"/>
              <a:gd name="T52" fmla="*/ 111 w 188"/>
              <a:gd name="T53" fmla="*/ 61 h 188"/>
              <a:gd name="T54" fmla="*/ 123 w 188"/>
              <a:gd name="T55" fmla="*/ 65 h 188"/>
              <a:gd name="T56" fmla="*/ 127 w 188"/>
              <a:gd name="T57" fmla="*/ 78 h 188"/>
              <a:gd name="T58" fmla="*/ 127 w 188"/>
              <a:gd name="T59" fmla="*/ 110 h 188"/>
              <a:gd name="T60" fmla="*/ 73 w 188"/>
              <a:gd name="T61" fmla="*/ 94 h 188"/>
              <a:gd name="T62" fmla="*/ 115 w 188"/>
              <a:gd name="T63" fmla="*/ 94 h 188"/>
              <a:gd name="T64" fmla="*/ 94 w 188"/>
              <a:gd name="T65" fmla="*/ 108 h 188"/>
              <a:gd name="T66" fmla="*/ 94 w 188"/>
              <a:gd name="T67" fmla="*/ 80 h 188"/>
              <a:gd name="T68" fmla="*/ 94 w 188"/>
              <a:gd name="T69" fmla="*/ 108 h 188"/>
              <a:gd name="T70" fmla="*/ 116 w 188"/>
              <a:gd name="T71" fmla="*/ 77 h 188"/>
              <a:gd name="T72" fmla="*/ 116 w 188"/>
              <a:gd name="T73" fmla="*/ 6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8" h="188">
                <a:moveTo>
                  <a:pt x="153" y="33"/>
                </a:moveTo>
                <a:cubicBezTo>
                  <a:pt x="119" y="0"/>
                  <a:pt x="65" y="2"/>
                  <a:pt x="33" y="35"/>
                </a:cubicBezTo>
                <a:cubicBezTo>
                  <a:pt x="0" y="69"/>
                  <a:pt x="2" y="123"/>
                  <a:pt x="36" y="155"/>
                </a:cubicBezTo>
                <a:cubicBezTo>
                  <a:pt x="69" y="188"/>
                  <a:pt x="123" y="186"/>
                  <a:pt x="155" y="153"/>
                </a:cubicBezTo>
                <a:cubicBezTo>
                  <a:pt x="188" y="119"/>
                  <a:pt x="187" y="65"/>
                  <a:pt x="153" y="33"/>
                </a:cubicBezTo>
                <a:close/>
                <a:moveTo>
                  <a:pt x="151" y="148"/>
                </a:moveTo>
                <a:cubicBezTo>
                  <a:pt x="121" y="180"/>
                  <a:pt x="71" y="181"/>
                  <a:pt x="40" y="151"/>
                </a:cubicBezTo>
                <a:cubicBezTo>
                  <a:pt x="8" y="121"/>
                  <a:pt x="7" y="71"/>
                  <a:pt x="37" y="40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7"/>
                  <a:pt x="151" y="148"/>
                </a:cubicBezTo>
                <a:close/>
                <a:moveTo>
                  <a:pt x="133" y="67"/>
                </a:moveTo>
                <a:cubicBezTo>
                  <a:pt x="132" y="65"/>
                  <a:pt x="130" y="62"/>
                  <a:pt x="128" y="60"/>
                </a:cubicBezTo>
                <a:cubicBezTo>
                  <a:pt x="126" y="58"/>
                  <a:pt x="123" y="57"/>
                  <a:pt x="121" y="56"/>
                </a:cubicBezTo>
                <a:cubicBezTo>
                  <a:pt x="118" y="55"/>
                  <a:pt x="115" y="54"/>
                  <a:pt x="111" y="54"/>
                </a:cubicBezTo>
                <a:cubicBezTo>
                  <a:pt x="107" y="53"/>
                  <a:pt x="105" y="53"/>
                  <a:pt x="94" y="53"/>
                </a:cubicBezTo>
                <a:cubicBezTo>
                  <a:pt x="83" y="53"/>
                  <a:pt x="82" y="53"/>
                  <a:pt x="77" y="54"/>
                </a:cubicBezTo>
                <a:cubicBezTo>
                  <a:pt x="73" y="54"/>
                  <a:pt x="70" y="55"/>
                  <a:pt x="68" y="56"/>
                </a:cubicBezTo>
                <a:cubicBezTo>
                  <a:pt x="65" y="57"/>
                  <a:pt x="63" y="58"/>
                  <a:pt x="60" y="60"/>
                </a:cubicBezTo>
                <a:cubicBezTo>
                  <a:pt x="58" y="62"/>
                  <a:pt x="57" y="65"/>
                  <a:pt x="56" y="67"/>
                </a:cubicBezTo>
                <a:cubicBezTo>
                  <a:pt x="55" y="70"/>
                  <a:pt x="54" y="73"/>
                  <a:pt x="54" y="77"/>
                </a:cubicBezTo>
                <a:cubicBezTo>
                  <a:pt x="54" y="82"/>
                  <a:pt x="54" y="83"/>
                  <a:pt x="54" y="94"/>
                </a:cubicBezTo>
                <a:cubicBezTo>
                  <a:pt x="54" y="105"/>
                  <a:pt x="54" y="106"/>
                  <a:pt x="54" y="111"/>
                </a:cubicBezTo>
                <a:cubicBezTo>
                  <a:pt x="54" y="115"/>
                  <a:pt x="55" y="118"/>
                  <a:pt x="56" y="121"/>
                </a:cubicBezTo>
                <a:cubicBezTo>
                  <a:pt x="57" y="123"/>
                  <a:pt x="58" y="126"/>
                  <a:pt x="60" y="128"/>
                </a:cubicBezTo>
                <a:cubicBezTo>
                  <a:pt x="63" y="130"/>
                  <a:pt x="65" y="131"/>
                  <a:pt x="68" y="132"/>
                </a:cubicBezTo>
                <a:cubicBezTo>
                  <a:pt x="70" y="133"/>
                  <a:pt x="73" y="134"/>
                  <a:pt x="77" y="134"/>
                </a:cubicBezTo>
                <a:cubicBezTo>
                  <a:pt x="82" y="135"/>
                  <a:pt x="83" y="135"/>
                  <a:pt x="94" y="135"/>
                </a:cubicBezTo>
                <a:cubicBezTo>
                  <a:pt x="105" y="135"/>
                  <a:pt x="107" y="135"/>
                  <a:pt x="111" y="134"/>
                </a:cubicBezTo>
                <a:cubicBezTo>
                  <a:pt x="115" y="134"/>
                  <a:pt x="118" y="133"/>
                  <a:pt x="121" y="132"/>
                </a:cubicBezTo>
                <a:cubicBezTo>
                  <a:pt x="123" y="131"/>
                  <a:pt x="126" y="130"/>
                  <a:pt x="128" y="128"/>
                </a:cubicBezTo>
                <a:cubicBezTo>
                  <a:pt x="130" y="126"/>
                  <a:pt x="132" y="123"/>
                  <a:pt x="133" y="121"/>
                </a:cubicBezTo>
                <a:cubicBezTo>
                  <a:pt x="134" y="118"/>
                  <a:pt x="134" y="115"/>
                  <a:pt x="134" y="111"/>
                </a:cubicBezTo>
                <a:cubicBezTo>
                  <a:pt x="135" y="106"/>
                  <a:pt x="135" y="105"/>
                  <a:pt x="135" y="94"/>
                </a:cubicBezTo>
                <a:cubicBezTo>
                  <a:pt x="135" y="83"/>
                  <a:pt x="135" y="82"/>
                  <a:pt x="134" y="77"/>
                </a:cubicBezTo>
                <a:cubicBezTo>
                  <a:pt x="134" y="73"/>
                  <a:pt x="134" y="70"/>
                  <a:pt x="133" y="67"/>
                </a:cubicBezTo>
                <a:close/>
                <a:moveTo>
                  <a:pt x="127" y="110"/>
                </a:moveTo>
                <a:cubicBezTo>
                  <a:pt x="127" y="114"/>
                  <a:pt x="126" y="117"/>
                  <a:pt x="126" y="118"/>
                </a:cubicBezTo>
                <a:cubicBezTo>
                  <a:pt x="125" y="120"/>
                  <a:pt x="124" y="121"/>
                  <a:pt x="123" y="123"/>
                </a:cubicBezTo>
                <a:cubicBezTo>
                  <a:pt x="121" y="124"/>
                  <a:pt x="120" y="125"/>
                  <a:pt x="118" y="126"/>
                </a:cubicBezTo>
                <a:cubicBezTo>
                  <a:pt x="117" y="126"/>
                  <a:pt x="114" y="127"/>
                  <a:pt x="111" y="127"/>
                </a:cubicBezTo>
                <a:cubicBezTo>
                  <a:pt x="106" y="127"/>
                  <a:pt x="105" y="127"/>
                  <a:pt x="94" y="127"/>
                </a:cubicBezTo>
                <a:cubicBezTo>
                  <a:pt x="83" y="127"/>
                  <a:pt x="82" y="127"/>
                  <a:pt x="78" y="127"/>
                </a:cubicBezTo>
                <a:cubicBezTo>
                  <a:pt x="74" y="127"/>
                  <a:pt x="72" y="126"/>
                  <a:pt x="70" y="126"/>
                </a:cubicBezTo>
                <a:cubicBezTo>
                  <a:pt x="68" y="125"/>
                  <a:pt x="67" y="124"/>
                  <a:pt x="66" y="123"/>
                </a:cubicBezTo>
                <a:cubicBezTo>
                  <a:pt x="64" y="121"/>
                  <a:pt x="63" y="120"/>
                  <a:pt x="62" y="118"/>
                </a:cubicBezTo>
                <a:cubicBezTo>
                  <a:pt x="62" y="117"/>
                  <a:pt x="61" y="114"/>
                  <a:pt x="61" y="110"/>
                </a:cubicBezTo>
                <a:cubicBezTo>
                  <a:pt x="61" y="106"/>
                  <a:pt x="61" y="105"/>
                  <a:pt x="61" y="94"/>
                </a:cubicBezTo>
                <a:cubicBezTo>
                  <a:pt x="61" y="83"/>
                  <a:pt x="61" y="82"/>
                  <a:pt x="61" y="78"/>
                </a:cubicBezTo>
                <a:cubicBezTo>
                  <a:pt x="61" y="74"/>
                  <a:pt x="62" y="72"/>
                  <a:pt x="62" y="70"/>
                </a:cubicBezTo>
                <a:cubicBezTo>
                  <a:pt x="63" y="68"/>
                  <a:pt x="64" y="67"/>
                  <a:pt x="66" y="65"/>
                </a:cubicBezTo>
                <a:cubicBezTo>
                  <a:pt x="67" y="64"/>
                  <a:pt x="68" y="63"/>
                  <a:pt x="70" y="62"/>
                </a:cubicBezTo>
                <a:cubicBezTo>
                  <a:pt x="72" y="62"/>
                  <a:pt x="74" y="61"/>
                  <a:pt x="78" y="61"/>
                </a:cubicBezTo>
                <a:cubicBezTo>
                  <a:pt x="82" y="61"/>
                  <a:pt x="83" y="61"/>
                  <a:pt x="94" y="61"/>
                </a:cubicBezTo>
                <a:cubicBezTo>
                  <a:pt x="105" y="61"/>
                  <a:pt x="106" y="61"/>
                  <a:pt x="111" y="61"/>
                </a:cubicBezTo>
                <a:cubicBezTo>
                  <a:pt x="114" y="61"/>
                  <a:pt x="117" y="62"/>
                  <a:pt x="118" y="62"/>
                </a:cubicBezTo>
                <a:cubicBezTo>
                  <a:pt x="120" y="63"/>
                  <a:pt x="121" y="64"/>
                  <a:pt x="123" y="65"/>
                </a:cubicBezTo>
                <a:cubicBezTo>
                  <a:pt x="124" y="67"/>
                  <a:pt x="125" y="68"/>
                  <a:pt x="126" y="70"/>
                </a:cubicBezTo>
                <a:cubicBezTo>
                  <a:pt x="126" y="72"/>
                  <a:pt x="127" y="74"/>
                  <a:pt x="127" y="78"/>
                </a:cubicBezTo>
                <a:cubicBezTo>
                  <a:pt x="127" y="82"/>
                  <a:pt x="127" y="83"/>
                  <a:pt x="127" y="94"/>
                </a:cubicBezTo>
                <a:cubicBezTo>
                  <a:pt x="127" y="105"/>
                  <a:pt x="127" y="106"/>
                  <a:pt x="127" y="110"/>
                </a:cubicBezTo>
                <a:close/>
                <a:moveTo>
                  <a:pt x="94" y="73"/>
                </a:moveTo>
                <a:cubicBezTo>
                  <a:pt x="83" y="73"/>
                  <a:pt x="73" y="82"/>
                  <a:pt x="73" y="94"/>
                </a:cubicBezTo>
                <a:cubicBezTo>
                  <a:pt x="73" y="106"/>
                  <a:pt x="83" y="115"/>
                  <a:pt x="94" y="115"/>
                </a:cubicBezTo>
                <a:cubicBezTo>
                  <a:pt x="106" y="115"/>
                  <a:pt x="115" y="106"/>
                  <a:pt x="115" y="94"/>
                </a:cubicBezTo>
                <a:cubicBezTo>
                  <a:pt x="115" y="82"/>
                  <a:pt x="106" y="73"/>
                  <a:pt x="94" y="73"/>
                </a:cubicBezTo>
                <a:close/>
                <a:moveTo>
                  <a:pt x="94" y="108"/>
                </a:moveTo>
                <a:cubicBezTo>
                  <a:pt x="87" y="108"/>
                  <a:pt x="81" y="101"/>
                  <a:pt x="81" y="94"/>
                </a:cubicBezTo>
                <a:cubicBezTo>
                  <a:pt x="81" y="87"/>
                  <a:pt x="87" y="80"/>
                  <a:pt x="94" y="80"/>
                </a:cubicBezTo>
                <a:cubicBezTo>
                  <a:pt x="102" y="80"/>
                  <a:pt x="108" y="87"/>
                  <a:pt x="108" y="94"/>
                </a:cubicBezTo>
                <a:cubicBezTo>
                  <a:pt x="108" y="101"/>
                  <a:pt x="102" y="108"/>
                  <a:pt x="94" y="108"/>
                </a:cubicBezTo>
                <a:close/>
                <a:moveTo>
                  <a:pt x="121" y="72"/>
                </a:moveTo>
                <a:cubicBezTo>
                  <a:pt x="121" y="75"/>
                  <a:pt x="118" y="77"/>
                  <a:pt x="116" y="77"/>
                </a:cubicBezTo>
                <a:cubicBezTo>
                  <a:pt x="113" y="77"/>
                  <a:pt x="111" y="75"/>
                  <a:pt x="111" y="72"/>
                </a:cubicBezTo>
                <a:cubicBezTo>
                  <a:pt x="111" y="70"/>
                  <a:pt x="113" y="67"/>
                  <a:pt x="116" y="67"/>
                </a:cubicBezTo>
                <a:cubicBezTo>
                  <a:pt x="118" y="67"/>
                  <a:pt x="121" y="70"/>
                  <a:pt x="121" y="7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Freeform 572">
            <a:extLst>
              <a:ext uri="{FF2B5EF4-FFF2-40B4-BE49-F238E27FC236}">
                <a16:creationId xmlns:a16="http://schemas.microsoft.com/office/drawing/2014/main" id="{646F053C-B764-BD4A-AF99-01E5A809D22B}"/>
              </a:ext>
            </a:extLst>
          </p:cNvPr>
          <p:cNvSpPr>
            <a:spLocks noEditPoints="1"/>
          </p:cNvSpPr>
          <p:nvPr/>
        </p:nvSpPr>
        <p:spPr bwMode="auto">
          <a:xfrm>
            <a:off x="3507841" y="4679069"/>
            <a:ext cx="359314" cy="360918"/>
          </a:xfrm>
          <a:custGeom>
            <a:avLst/>
            <a:gdLst>
              <a:gd name="T0" fmla="*/ 59 w 187"/>
              <a:gd name="T1" fmla="*/ 77 h 187"/>
              <a:gd name="T2" fmla="*/ 75 w 187"/>
              <a:gd name="T3" fmla="*/ 77 h 187"/>
              <a:gd name="T4" fmla="*/ 75 w 187"/>
              <a:gd name="T5" fmla="*/ 127 h 187"/>
              <a:gd name="T6" fmla="*/ 59 w 187"/>
              <a:gd name="T7" fmla="*/ 127 h 187"/>
              <a:gd name="T8" fmla="*/ 59 w 187"/>
              <a:gd name="T9" fmla="*/ 77 h 187"/>
              <a:gd name="T10" fmla="*/ 118 w 187"/>
              <a:gd name="T11" fmla="*/ 76 h 187"/>
              <a:gd name="T12" fmla="*/ 102 w 187"/>
              <a:gd name="T13" fmla="*/ 85 h 187"/>
              <a:gd name="T14" fmla="*/ 102 w 187"/>
              <a:gd name="T15" fmla="*/ 77 h 187"/>
              <a:gd name="T16" fmla="*/ 84 w 187"/>
              <a:gd name="T17" fmla="*/ 77 h 187"/>
              <a:gd name="T18" fmla="*/ 84 w 187"/>
              <a:gd name="T19" fmla="*/ 127 h 187"/>
              <a:gd name="T20" fmla="*/ 102 w 187"/>
              <a:gd name="T21" fmla="*/ 127 h 187"/>
              <a:gd name="T22" fmla="*/ 102 w 187"/>
              <a:gd name="T23" fmla="*/ 100 h 187"/>
              <a:gd name="T24" fmla="*/ 103 w 187"/>
              <a:gd name="T25" fmla="*/ 96 h 187"/>
              <a:gd name="T26" fmla="*/ 111 w 187"/>
              <a:gd name="T27" fmla="*/ 90 h 187"/>
              <a:gd name="T28" fmla="*/ 120 w 187"/>
              <a:gd name="T29" fmla="*/ 101 h 187"/>
              <a:gd name="T30" fmla="*/ 120 w 187"/>
              <a:gd name="T31" fmla="*/ 127 h 187"/>
              <a:gd name="T32" fmla="*/ 138 w 187"/>
              <a:gd name="T33" fmla="*/ 127 h 187"/>
              <a:gd name="T34" fmla="*/ 138 w 187"/>
              <a:gd name="T35" fmla="*/ 99 h 187"/>
              <a:gd name="T36" fmla="*/ 118 w 187"/>
              <a:gd name="T37" fmla="*/ 76 h 187"/>
              <a:gd name="T38" fmla="*/ 66 w 187"/>
              <a:gd name="T39" fmla="*/ 53 h 187"/>
              <a:gd name="T40" fmla="*/ 57 w 187"/>
              <a:gd name="T41" fmla="*/ 62 h 187"/>
              <a:gd name="T42" fmla="*/ 66 w 187"/>
              <a:gd name="T43" fmla="*/ 70 h 187"/>
              <a:gd name="T44" fmla="*/ 66 w 187"/>
              <a:gd name="T45" fmla="*/ 70 h 187"/>
              <a:gd name="T46" fmla="*/ 76 w 187"/>
              <a:gd name="T47" fmla="*/ 62 h 187"/>
              <a:gd name="T48" fmla="*/ 66 w 187"/>
              <a:gd name="T49" fmla="*/ 53 h 187"/>
              <a:gd name="T50" fmla="*/ 155 w 187"/>
              <a:gd name="T51" fmla="*/ 152 h 187"/>
              <a:gd name="T52" fmla="*/ 35 w 187"/>
              <a:gd name="T53" fmla="*/ 155 h 187"/>
              <a:gd name="T54" fmla="*/ 32 w 187"/>
              <a:gd name="T55" fmla="*/ 35 h 187"/>
              <a:gd name="T56" fmla="*/ 152 w 187"/>
              <a:gd name="T57" fmla="*/ 32 h 187"/>
              <a:gd name="T58" fmla="*/ 155 w 187"/>
              <a:gd name="T59" fmla="*/ 152 h 187"/>
              <a:gd name="T60" fmla="*/ 148 w 187"/>
              <a:gd name="T61" fmla="*/ 37 h 187"/>
              <a:gd name="T62" fmla="*/ 37 w 187"/>
              <a:gd name="T63" fmla="*/ 39 h 187"/>
              <a:gd name="T64" fmla="*/ 39 w 187"/>
              <a:gd name="T65" fmla="*/ 150 h 187"/>
              <a:gd name="T66" fmla="*/ 151 w 187"/>
              <a:gd name="T67" fmla="*/ 148 h 187"/>
              <a:gd name="T68" fmla="*/ 148 w 187"/>
              <a:gd name="T69" fmla="*/ 3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7" h="187">
                <a:moveTo>
                  <a:pt x="59" y="77"/>
                </a:moveTo>
                <a:cubicBezTo>
                  <a:pt x="75" y="77"/>
                  <a:pt x="75" y="77"/>
                  <a:pt x="75" y="77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59" y="127"/>
                  <a:pt x="59" y="127"/>
                  <a:pt x="59" y="127"/>
                </a:cubicBezTo>
                <a:lnTo>
                  <a:pt x="59" y="77"/>
                </a:lnTo>
                <a:close/>
                <a:moveTo>
                  <a:pt x="118" y="76"/>
                </a:moveTo>
                <a:cubicBezTo>
                  <a:pt x="109" y="76"/>
                  <a:pt x="103" y="81"/>
                  <a:pt x="102" y="85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84" y="77"/>
                  <a:pt x="84" y="77"/>
                  <a:pt x="84" y="77"/>
                </a:cubicBezTo>
                <a:cubicBezTo>
                  <a:pt x="85" y="81"/>
                  <a:pt x="84" y="127"/>
                  <a:pt x="84" y="127"/>
                </a:cubicBezTo>
                <a:cubicBezTo>
                  <a:pt x="102" y="127"/>
                  <a:pt x="102" y="127"/>
                  <a:pt x="102" y="127"/>
                </a:cubicBezTo>
                <a:cubicBezTo>
                  <a:pt x="102" y="100"/>
                  <a:pt x="102" y="100"/>
                  <a:pt x="102" y="100"/>
                </a:cubicBezTo>
                <a:cubicBezTo>
                  <a:pt x="102" y="98"/>
                  <a:pt x="102" y="97"/>
                  <a:pt x="103" y="96"/>
                </a:cubicBezTo>
                <a:cubicBezTo>
                  <a:pt x="104" y="93"/>
                  <a:pt x="107" y="90"/>
                  <a:pt x="111" y="90"/>
                </a:cubicBezTo>
                <a:cubicBezTo>
                  <a:pt x="118" y="90"/>
                  <a:pt x="120" y="94"/>
                  <a:pt x="120" y="101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138" y="127"/>
                  <a:pt x="138" y="127"/>
                  <a:pt x="138" y="127"/>
                </a:cubicBezTo>
                <a:cubicBezTo>
                  <a:pt x="138" y="99"/>
                  <a:pt x="138" y="99"/>
                  <a:pt x="138" y="99"/>
                </a:cubicBezTo>
                <a:cubicBezTo>
                  <a:pt x="138" y="83"/>
                  <a:pt x="130" y="76"/>
                  <a:pt x="118" y="76"/>
                </a:cubicBezTo>
                <a:close/>
                <a:moveTo>
                  <a:pt x="66" y="53"/>
                </a:moveTo>
                <a:cubicBezTo>
                  <a:pt x="61" y="53"/>
                  <a:pt x="57" y="57"/>
                  <a:pt x="57" y="62"/>
                </a:cubicBezTo>
                <a:cubicBezTo>
                  <a:pt x="57" y="67"/>
                  <a:pt x="61" y="70"/>
                  <a:pt x="66" y="70"/>
                </a:cubicBezTo>
                <a:cubicBezTo>
                  <a:pt x="66" y="70"/>
                  <a:pt x="66" y="70"/>
                  <a:pt x="66" y="70"/>
                </a:cubicBezTo>
                <a:cubicBezTo>
                  <a:pt x="72" y="70"/>
                  <a:pt x="76" y="66"/>
                  <a:pt x="76" y="62"/>
                </a:cubicBezTo>
                <a:cubicBezTo>
                  <a:pt x="76" y="57"/>
                  <a:pt x="72" y="53"/>
                  <a:pt x="66" y="53"/>
                </a:cubicBezTo>
                <a:close/>
                <a:moveTo>
                  <a:pt x="155" y="152"/>
                </a:moveTo>
                <a:cubicBezTo>
                  <a:pt x="123" y="186"/>
                  <a:pt x="69" y="187"/>
                  <a:pt x="35" y="155"/>
                </a:cubicBezTo>
                <a:cubicBezTo>
                  <a:pt x="1" y="122"/>
                  <a:pt x="0" y="69"/>
                  <a:pt x="32" y="35"/>
                </a:cubicBezTo>
                <a:cubicBezTo>
                  <a:pt x="65" y="1"/>
                  <a:pt x="118" y="0"/>
                  <a:pt x="152" y="32"/>
                </a:cubicBezTo>
                <a:cubicBezTo>
                  <a:pt x="186" y="64"/>
                  <a:pt x="187" y="118"/>
                  <a:pt x="155" y="152"/>
                </a:cubicBezTo>
                <a:close/>
                <a:moveTo>
                  <a:pt x="148" y="37"/>
                </a:moveTo>
                <a:cubicBezTo>
                  <a:pt x="117" y="7"/>
                  <a:pt x="67" y="8"/>
                  <a:pt x="37" y="39"/>
                </a:cubicBezTo>
                <a:cubicBezTo>
                  <a:pt x="7" y="71"/>
                  <a:pt x="8" y="120"/>
                  <a:pt x="39" y="150"/>
                </a:cubicBezTo>
                <a:cubicBezTo>
                  <a:pt x="71" y="180"/>
                  <a:pt x="121" y="179"/>
                  <a:pt x="151" y="148"/>
                </a:cubicBezTo>
                <a:cubicBezTo>
                  <a:pt x="181" y="116"/>
                  <a:pt x="179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Freeform 578">
            <a:extLst>
              <a:ext uri="{FF2B5EF4-FFF2-40B4-BE49-F238E27FC236}">
                <a16:creationId xmlns:a16="http://schemas.microsoft.com/office/drawing/2014/main" id="{AABE89AD-59E3-484B-A20B-DA56C916CB01}"/>
              </a:ext>
            </a:extLst>
          </p:cNvPr>
          <p:cNvSpPr>
            <a:spLocks noEditPoints="1"/>
          </p:cNvSpPr>
          <p:nvPr/>
        </p:nvSpPr>
        <p:spPr bwMode="auto">
          <a:xfrm>
            <a:off x="3999926" y="4678083"/>
            <a:ext cx="359969" cy="362890"/>
          </a:xfrm>
          <a:custGeom>
            <a:avLst/>
            <a:gdLst>
              <a:gd name="T0" fmla="*/ 104 w 187"/>
              <a:gd name="T1" fmla="*/ 117 h 188"/>
              <a:gd name="T2" fmla="*/ 116 w 187"/>
              <a:gd name="T3" fmla="*/ 114 h 188"/>
              <a:gd name="T4" fmla="*/ 116 w 187"/>
              <a:gd name="T5" fmla="*/ 125 h 188"/>
              <a:gd name="T6" fmla="*/ 107 w 187"/>
              <a:gd name="T7" fmla="*/ 128 h 188"/>
              <a:gd name="T8" fmla="*/ 99 w 187"/>
              <a:gd name="T9" fmla="*/ 129 h 188"/>
              <a:gd name="T10" fmla="*/ 90 w 187"/>
              <a:gd name="T11" fmla="*/ 127 h 188"/>
              <a:gd name="T12" fmla="*/ 84 w 187"/>
              <a:gd name="T13" fmla="*/ 124 h 188"/>
              <a:gd name="T14" fmla="*/ 80 w 187"/>
              <a:gd name="T15" fmla="*/ 119 h 188"/>
              <a:gd name="T16" fmla="*/ 79 w 187"/>
              <a:gd name="T17" fmla="*/ 112 h 188"/>
              <a:gd name="T18" fmla="*/ 79 w 187"/>
              <a:gd name="T19" fmla="*/ 90 h 188"/>
              <a:gd name="T20" fmla="*/ 70 w 187"/>
              <a:gd name="T21" fmla="*/ 90 h 188"/>
              <a:gd name="T22" fmla="*/ 70 w 187"/>
              <a:gd name="T23" fmla="*/ 78 h 188"/>
              <a:gd name="T24" fmla="*/ 78 w 187"/>
              <a:gd name="T25" fmla="*/ 74 h 188"/>
              <a:gd name="T26" fmla="*/ 83 w 187"/>
              <a:gd name="T27" fmla="*/ 68 h 188"/>
              <a:gd name="T28" fmla="*/ 85 w 187"/>
              <a:gd name="T29" fmla="*/ 59 h 188"/>
              <a:gd name="T30" fmla="*/ 96 w 187"/>
              <a:gd name="T31" fmla="*/ 59 h 188"/>
              <a:gd name="T32" fmla="*/ 96 w 187"/>
              <a:gd name="T33" fmla="*/ 77 h 188"/>
              <a:gd name="T34" fmla="*/ 114 w 187"/>
              <a:gd name="T35" fmla="*/ 77 h 188"/>
              <a:gd name="T36" fmla="*/ 114 w 187"/>
              <a:gd name="T37" fmla="*/ 90 h 188"/>
              <a:gd name="T38" fmla="*/ 96 w 187"/>
              <a:gd name="T39" fmla="*/ 90 h 188"/>
              <a:gd name="T40" fmla="*/ 96 w 187"/>
              <a:gd name="T41" fmla="*/ 113 h 188"/>
              <a:gd name="T42" fmla="*/ 99 w 187"/>
              <a:gd name="T43" fmla="*/ 116 h 188"/>
              <a:gd name="T44" fmla="*/ 104 w 187"/>
              <a:gd name="T45" fmla="*/ 117 h 188"/>
              <a:gd name="T46" fmla="*/ 155 w 187"/>
              <a:gd name="T47" fmla="*/ 153 h 188"/>
              <a:gd name="T48" fmla="*/ 35 w 187"/>
              <a:gd name="T49" fmla="*/ 155 h 188"/>
              <a:gd name="T50" fmla="*/ 32 w 187"/>
              <a:gd name="T51" fmla="*/ 35 h 188"/>
              <a:gd name="T52" fmla="*/ 152 w 187"/>
              <a:gd name="T53" fmla="*/ 33 h 188"/>
              <a:gd name="T54" fmla="*/ 155 w 187"/>
              <a:gd name="T55" fmla="*/ 153 h 188"/>
              <a:gd name="T56" fmla="*/ 148 w 187"/>
              <a:gd name="T57" fmla="*/ 37 h 188"/>
              <a:gd name="T58" fmla="*/ 36 w 187"/>
              <a:gd name="T59" fmla="*/ 40 h 188"/>
              <a:gd name="T60" fmla="*/ 39 w 187"/>
              <a:gd name="T61" fmla="*/ 151 h 188"/>
              <a:gd name="T62" fmla="*/ 150 w 187"/>
              <a:gd name="T63" fmla="*/ 148 h 188"/>
              <a:gd name="T64" fmla="*/ 148 w 187"/>
              <a:gd name="T65" fmla="*/ 3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7" h="188">
                <a:moveTo>
                  <a:pt x="104" y="117"/>
                </a:moveTo>
                <a:cubicBezTo>
                  <a:pt x="108" y="117"/>
                  <a:pt x="113" y="117"/>
                  <a:pt x="116" y="114"/>
                </a:cubicBezTo>
                <a:cubicBezTo>
                  <a:pt x="116" y="125"/>
                  <a:pt x="116" y="125"/>
                  <a:pt x="116" y="125"/>
                </a:cubicBezTo>
                <a:cubicBezTo>
                  <a:pt x="113" y="126"/>
                  <a:pt x="110" y="127"/>
                  <a:pt x="107" y="128"/>
                </a:cubicBezTo>
                <a:cubicBezTo>
                  <a:pt x="105" y="128"/>
                  <a:pt x="102" y="129"/>
                  <a:pt x="99" y="129"/>
                </a:cubicBezTo>
                <a:cubicBezTo>
                  <a:pt x="96" y="129"/>
                  <a:pt x="93" y="128"/>
                  <a:pt x="90" y="127"/>
                </a:cubicBezTo>
                <a:cubicBezTo>
                  <a:pt x="88" y="127"/>
                  <a:pt x="86" y="125"/>
                  <a:pt x="84" y="124"/>
                </a:cubicBezTo>
                <a:cubicBezTo>
                  <a:pt x="82" y="122"/>
                  <a:pt x="81" y="121"/>
                  <a:pt x="80" y="119"/>
                </a:cubicBezTo>
                <a:cubicBezTo>
                  <a:pt x="79" y="118"/>
                  <a:pt x="79" y="115"/>
                  <a:pt x="79" y="112"/>
                </a:cubicBezTo>
                <a:cubicBezTo>
                  <a:pt x="79" y="90"/>
                  <a:pt x="79" y="90"/>
                  <a:pt x="79" y="90"/>
                </a:cubicBezTo>
                <a:cubicBezTo>
                  <a:pt x="70" y="90"/>
                  <a:pt x="70" y="90"/>
                  <a:pt x="70" y="90"/>
                </a:cubicBezTo>
                <a:cubicBezTo>
                  <a:pt x="70" y="78"/>
                  <a:pt x="70" y="78"/>
                  <a:pt x="70" y="78"/>
                </a:cubicBezTo>
                <a:cubicBezTo>
                  <a:pt x="73" y="77"/>
                  <a:pt x="76" y="76"/>
                  <a:pt x="78" y="74"/>
                </a:cubicBezTo>
                <a:cubicBezTo>
                  <a:pt x="80" y="73"/>
                  <a:pt x="81" y="71"/>
                  <a:pt x="83" y="68"/>
                </a:cubicBezTo>
                <a:cubicBezTo>
                  <a:pt x="84" y="66"/>
                  <a:pt x="85" y="63"/>
                  <a:pt x="85" y="59"/>
                </a:cubicBezTo>
                <a:cubicBezTo>
                  <a:pt x="96" y="59"/>
                  <a:pt x="96" y="59"/>
                  <a:pt x="96" y="59"/>
                </a:cubicBezTo>
                <a:cubicBezTo>
                  <a:pt x="96" y="77"/>
                  <a:pt x="96" y="77"/>
                  <a:pt x="96" y="77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96" y="90"/>
                  <a:pt x="96" y="90"/>
                  <a:pt x="96" y="90"/>
                </a:cubicBezTo>
                <a:cubicBezTo>
                  <a:pt x="96" y="90"/>
                  <a:pt x="96" y="113"/>
                  <a:pt x="96" y="113"/>
                </a:cubicBezTo>
                <a:cubicBezTo>
                  <a:pt x="97" y="114"/>
                  <a:pt x="98" y="115"/>
                  <a:pt x="99" y="116"/>
                </a:cubicBezTo>
                <a:cubicBezTo>
                  <a:pt x="100" y="117"/>
                  <a:pt x="102" y="117"/>
                  <a:pt x="104" y="117"/>
                </a:cubicBezTo>
                <a:close/>
                <a:moveTo>
                  <a:pt x="155" y="153"/>
                </a:moveTo>
                <a:cubicBezTo>
                  <a:pt x="122" y="186"/>
                  <a:pt x="69" y="188"/>
                  <a:pt x="35" y="155"/>
                </a:cubicBezTo>
                <a:cubicBezTo>
                  <a:pt x="1" y="123"/>
                  <a:pt x="0" y="69"/>
                  <a:pt x="32" y="35"/>
                </a:cubicBezTo>
                <a:cubicBezTo>
                  <a:pt x="64" y="1"/>
                  <a:pt x="118" y="0"/>
                  <a:pt x="152" y="33"/>
                </a:cubicBezTo>
                <a:cubicBezTo>
                  <a:pt x="186" y="65"/>
                  <a:pt x="187" y="119"/>
                  <a:pt x="155" y="153"/>
                </a:cubicBezTo>
                <a:close/>
                <a:moveTo>
                  <a:pt x="148" y="37"/>
                </a:moveTo>
                <a:cubicBezTo>
                  <a:pt x="116" y="7"/>
                  <a:pt x="66" y="8"/>
                  <a:pt x="36" y="40"/>
                </a:cubicBezTo>
                <a:cubicBezTo>
                  <a:pt x="6" y="71"/>
                  <a:pt x="8" y="121"/>
                  <a:pt x="39" y="151"/>
                </a:cubicBezTo>
                <a:cubicBezTo>
                  <a:pt x="70" y="181"/>
                  <a:pt x="120" y="180"/>
                  <a:pt x="150" y="148"/>
                </a:cubicBezTo>
                <a:cubicBezTo>
                  <a:pt x="180" y="117"/>
                  <a:pt x="179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Freeform 571">
            <a:extLst>
              <a:ext uri="{FF2B5EF4-FFF2-40B4-BE49-F238E27FC236}">
                <a16:creationId xmlns:a16="http://schemas.microsoft.com/office/drawing/2014/main" id="{00543641-DF12-0C4C-9F83-D6A6AC0CDFBD}"/>
              </a:ext>
            </a:extLst>
          </p:cNvPr>
          <p:cNvSpPr>
            <a:spLocks noEditPoints="1"/>
          </p:cNvSpPr>
          <p:nvPr/>
        </p:nvSpPr>
        <p:spPr bwMode="auto">
          <a:xfrm>
            <a:off x="4492337" y="4679069"/>
            <a:ext cx="361932" cy="360918"/>
          </a:xfrm>
          <a:custGeom>
            <a:avLst/>
            <a:gdLst>
              <a:gd name="T0" fmla="*/ 91 w 188"/>
              <a:gd name="T1" fmla="*/ 88 h 187"/>
              <a:gd name="T2" fmla="*/ 91 w 188"/>
              <a:gd name="T3" fmla="*/ 73 h 187"/>
              <a:gd name="T4" fmla="*/ 53 w 188"/>
              <a:gd name="T5" fmla="*/ 68 h 187"/>
              <a:gd name="T6" fmla="*/ 76 w 188"/>
              <a:gd name="T7" fmla="*/ 118 h 187"/>
              <a:gd name="T8" fmla="*/ 89 w 188"/>
              <a:gd name="T9" fmla="*/ 114 h 187"/>
              <a:gd name="T10" fmla="*/ 94 w 188"/>
              <a:gd name="T11" fmla="*/ 103 h 187"/>
              <a:gd name="T12" fmla="*/ 87 w 188"/>
              <a:gd name="T13" fmla="*/ 91 h 187"/>
              <a:gd name="T14" fmla="*/ 74 w 188"/>
              <a:gd name="T15" fmla="*/ 77 h 187"/>
              <a:gd name="T16" fmla="*/ 83 w 188"/>
              <a:gd name="T17" fmla="*/ 82 h 187"/>
              <a:gd name="T18" fmla="*/ 76 w 188"/>
              <a:gd name="T19" fmla="*/ 88 h 187"/>
              <a:gd name="T20" fmla="*/ 63 w 188"/>
              <a:gd name="T21" fmla="*/ 77 h 187"/>
              <a:gd name="T22" fmla="*/ 76 w 188"/>
              <a:gd name="T23" fmla="*/ 109 h 187"/>
              <a:gd name="T24" fmla="*/ 63 w 188"/>
              <a:gd name="T25" fmla="*/ 96 h 187"/>
              <a:gd name="T26" fmla="*/ 81 w 188"/>
              <a:gd name="T27" fmla="*/ 97 h 187"/>
              <a:gd name="T28" fmla="*/ 81 w 188"/>
              <a:gd name="T29" fmla="*/ 108 h 187"/>
              <a:gd name="T30" fmla="*/ 105 w 188"/>
              <a:gd name="T31" fmla="*/ 77 h 187"/>
              <a:gd name="T32" fmla="*/ 127 w 188"/>
              <a:gd name="T33" fmla="*/ 71 h 187"/>
              <a:gd name="T34" fmla="*/ 134 w 188"/>
              <a:gd name="T35" fmla="*/ 95 h 187"/>
              <a:gd name="T36" fmla="*/ 125 w 188"/>
              <a:gd name="T37" fmla="*/ 82 h 187"/>
              <a:gd name="T38" fmla="*/ 103 w 188"/>
              <a:gd name="T39" fmla="*/ 85 h 187"/>
              <a:gd name="T40" fmla="*/ 103 w 188"/>
              <a:gd name="T41" fmla="*/ 114 h 187"/>
              <a:gd name="T42" fmla="*/ 130 w 188"/>
              <a:gd name="T43" fmla="*/ 114 h 187"/>
              <a:gd name="T44" fmla="*/ 124 w 188"/>
              <a:gd name="T45" fmla="*/ 107 h 187"/>
              <a:gd name="T46" fmla="*/ 117 w 188"/>
              <a:gd name="T47" fmla="*/ 111 h 187"/>
              <a:gd name="T48" fmla="*/ 107 w 188"/>
              <a:gd name="T49" fmla="*/ 102 h 187"/>
              <a:gd name="T50" fmla="*/ 134 w 188"/>
              <a:gd name="T51" fmla="*/ 95 h 187"/>
              <a:gd name="T52" fmla="*/ 110 w 188"/>
              <a:gd name="T53" fmla="*/ 90 h 187"/>
              <a:gd name="T54" fmla="*/ 122 w 188"/>
              <a:gd name="T55" fmla="*/ 90 h 187"/>
              <a:gd name="T56" fmla="*/ 108 w 188"/>
              <a:gd name="T57" fmla="*/ 96 h 187"/>
              <a:gd name="T58" fmla="*/ 33 w 188"/>
              <a:gd name="T59" fmla="*/ 35 h 187"/>
              <a:gd name="T60" fmla="*/ 155 w 188"/>
              <a:gd name="T61" fmla="*/ 152 h 187"/>
              <a:gd name="T62" fmla="*/ 151 w 188"/>
              <a:gd name="T63" fmla="*/ 148 h 187"/>
              <a:gd name="T64" fmla="*/ 37 w 188"/>
              <a:gd name="T65" fmla="*/ 39 h 187"/>
              <a:gd name="T66" fmla="*/ 151 w 188"/>
              <a:gd name="T67" fmla="*/ 14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8" h="187">
                <a:moveTo>
                  <a:pt x="87" y="91"/>
                </a:moveTo>
                <a:cubicBezTo>
                  <a:pt x="88" y="90"/>
                  <a:pt x="90" y="89"/>
                  <a:pt x="91" y="88"/>
                </a:cubicBezTo>
                <a:cubicBezTo>
                  <a:pt x="92" y="86"/>
                  <a:pt x="93" y="84"/>
                  <a:pt x="93" y="81"/>
                </a:cubicBezTo>
                <a:cubicBezTo>
                  <a:pt x="93" y="78"/>
                  <a:pt x="92" y="76"/>
                  <a:pt x="91" y="73"/>
                </a:cubicBezTo>
                <a:cubicBezTo>
                  <a:pt x="88" y="70"/>
                  <a:pt x="84" y="68"/>
                  <a:pt x="78" y="68"/>
                </a:cubicBezTo>
                <a:cubicBezTo>
                  <a:pt x="53" y="68"/>
                  <a:pt x="53" y="68"/>
                  <a:pt x="53" y="68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76" y="118"/>
                  <a:pt x="76" y="118"/>
                  <a:pt x="76" y="118"/>
                </a:cubicBezTo>
                <a:cubicBezTo>
                  <a:pt x="79" y="118"/>
                  <a:pt x="81" y="117"/>
                  <a:pt x="83" y="117"/>
                </a:cubicBezTo>
                <a:cubicBezTo>
                  <a:pt x="85" y="117"/>
                  <a:pt x="87" y="116"/>
                  <a:pt x="89" y="114"/>
                </a:cubicBezTo>
                <a:cubicBezTo>
                  <a:pt x="90" y="113"/>
                  <a:pt x="91" y="112"/>
                  <a:pt x="92" y="111"/>
                </a:cubicBezTo>
                <a:cubicBezTo>
                  <a:pt x="94" y="108"/>
                  <a:pt x="94" y="106"/>
                  <a:pt x="94" y="103"/>
                </a:cubicBezTo>
                <a:cubicBezTo>
                  <a:pt x="94" y="100"/>
                  <a:pt x="94" y="97"/>
                  <a:pt x="93" y="95"/>
                </a:cubicBezTo>
                <a:cubicBezTo>
                  <a:pt x="91" y="93"/>
                  <a:pt x="89" y="92"/>
                  <a:pt x="87" y="91"/>
                </a:cubicBezTo>
                <a:close/>
                <a:moveTo>
                  <a:pt x="63" y="77"/>
                </a:moveTo>
                <a:cubicBezTo>
                  <a:pt x="74" y="77"/>
                  <a:pt x="74" y="77"/>
                  <a:pt x="74" y="77"/>
                </a:cubicBezTo>
                <a:cubicBezTo>
                  <a:pt x="77" y="77"/>
                  <a:pt x="79" y="77"/>
                  <a:pt x="80" y="78"/>
                </a:cubicBezTo>
                <a:cubicBezTo>
                  <a:pt x="82" y="78"/>
                  <a:pt x="83" y="80"/>
                  <a:pt x="83" y="82"/>
                </a:cubicBezTo>
                <a:cubicBezTo>
                  <a:pt x="83" y="84"/>
                  <a:pt x="82" y="86"/>
                  <a:pt x="81" y="86"/>
                </a:cubicBezTo>
                <a:cubicBezTo>
                  <a:pt x="79" y="87"/>
                  <a:pt x="78" y="88"/>
                  <a:pt x="76" y="88"/>
                </a:cubicBezTo>
                <a:cubicBezTo>
                  <a:pt x="63" y="88"/>
                  <a:pt x="63" y="88"/>
                  <a:pt x="63" y="88"/>
                </a:cubicBezTo>
                <a:lnTo>
                  <a:pt x="63" y="77"/>
                </a:lnTo>
                <a:close/>
                <a:moveTo>
                  <a:pt x="81" y="108"/>
                </a:moveTo>
                <a:cubicBezTo>
                  <a:pt x="79" y="109"/>
                  <a:pt x="78" y="109"/>
                  <a:pt x="76" y="109"/>
                </a:cubicBezTo>
                <a:cubicBezTo>
                  <a:pt x="63" y="109"/>
                  <a:pt x="63" y="109"/>
                  <a:pt x="63" y="109"/>
                </a:cubicBezTo>
                <a:cubicBezTo>
                  <a:pt x="63" y="96"/>
                  <a:pt x="63" y="96"/>
                  <a:pt x="63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8" y="96"/>
                  <a:pt x="80" y="96"/>
                  <a:pt x="81" y="97"/>
                </a:cubicBezTo>
                <a:cubicBezTo>
                  <a:pt x="83" y="98"/>
                  <a:pt x="84" y="99"/>
                  <a:pt x="84" y="102"/>
                </a:cubicBezTo>
                <a:cubicBezTo>
                  <a:pt x="84" y="105"/>
                  <a:pt x="83" y="107"/>
                  <a:pt x="81" y="108"/>
                </a:cubicBezTo>
                <a:close/>
                <a:moveTo>
                  <a:pt x="127" y="77"/>
                </a:moveTo>
                <a:cubicBezTo>
                  <a:pt x="105" y="77"/>
                  <a:pt x="105" y="77"/>
                  <a:pt x="105" y="77"/>
                </a:cubicBezTo>
                <a:cubicBezTo>
                  <a:pt x="105" y="71"/>
                  <a:pt x="105" y="71"/>
                  <a:pt x="105" y="71"/>
                </a:cubicBezTo>
                <a:cubicBezTo>
                  <a:pt x="127" y="71"/>
                  <a:pt x="127" y="71"/>
                  <a:pt x="127" y="71"/>
                </a:cubicBezTo>
                <a:lnTo>
                  <a:pt x="127" y="77"/>
                </a:lnTo>
                <a:close/>
                <a:moveTo>
                  <a:pt x="134" y="95"/>
                </a:moveTo>
                <a:cubicBezTo>
                  <a:pt x="134" y="92"/>
                  <a:pt x="133" y="89"/>
                  <a:pt x="131" y="87"/>
                </a:cubicBezTo>
                <a:cubicBezTo>
                  <a:pt x="129" y="85"/>
                  <a:pt x="127" y="83"/>
                  <a:pt x="125" y="82"/>
                </a:cubicBezTo>
                <a:cubicBezTo>
                  <a:pt x="122" y="81"/>
                  <a:pt x="119" y="80"/>
                  <a:pt x="116" y="80"/>
                </a:cubicBezTo>
                <a:cubicBezTo>
                  <a:pt x="111" y="80"/>
                  <a:pt x="106" y="82"/>
                  <a:pt x="103" y="85"/>
                </a:cubicBezTo>
                <a:cubicBezTo>
                  <a:pt x="99" y="89"/>
                  <a:pt x="98" y="93"/>
                  <a:pt x="98" y="100"/>
                </a:cubicBezTo>
                <a:cubicBezTo>
                  <a:pt x="98" y="107"/>
                  <a:pt x="100" y="111"/>
                  <a:pt x="103" y="114"/>
                </a:cubicBezTo>
                <a:cubicBezTo>
                  <a:pt x="107" y="117"/>
                  <a:pt x="111" y="119"/>
                  <a:pt x="116" y="119"/>
                </a:cubicBezTo>
                <a:cubicBezTo>
                  <a:pt x="122" y="119"/>
                  <a:pt x="127" y="117"/>
                  <a:pt x="130" y="114"/>
                </a:cubicBezTo>
                <a:cubicBezTo>
                  <a:pt x="132" y="111"/>
                  <a:pt x="134" y="109"/>
                  <a:pt x="134" y="107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23" y="108"/>
                  <a:pt x="123" y="109"/>
                  <a:pt x="122" y="109"/>
                </a:cubicBezTo>
                <a:cubicBezTo>
                  <a:pt x="121" y="111"/>
                  <a:pt x="119" y="111"/>
                  <a:pt x="117" y="111"/>
                </a:cubicBezTo>
                <a:cubicBezTo>
                  <a:pt x="115" y="111"/>
                  <a:pt x="113" y="111"/>
                  <a:pt x="111" y="110"/>
                </a:cubicBezTo>
                <a:cubicBezTo>
                  <a:pt x="109" y="108"/>
                  <a:pt x="108" y="106"/>
                  <a:pt x="107" y="102"/>
                </a:cubicBezTo>
                <a:cubicBezTo>
                  <a:pt x="134" y="102"/>
                  <a:pt x="134" y="102"/>
                  <a:pt x="134" y="102"/>
                </a:cubicBezTo>
                <a:cubicBezTo>
                  <a:pt x="134" y="99"/>
                  <a:pt x="134" y="96"/>
                  <a:pt x="134" y="95"/>
                </a:cubicBezTo>
                <a:close/>
                <a:moveTo>
                  <a:pt x="108" y="96"/>
                </a:moveTo>
                <a:cubicBezTo>
                  <a:pt x="108" y="93"/>
                  <a:pt x="109" y="91"/>
                  <a:pt x="110" y="90"/>
                </a:cubicBezTo>
                <a:cubicBezTo>
                  <a:pt x="112" y="89"/>
                  <a:pt x="114" y="88"/>
                  <a:pt x="116" y="88"/>
                </a:cubicBezTo>
                <a:cubicBezTo>
                  <a:pt x="118" y="88"/>
                  <a:pt x="120" y="89"/>
                  <a:pt x="122" y="90"/>
                </a:cubicBezTo>
                <a:cubicBezTo>
                  <a:pt x="123" y="91"/>
                  <a:pt x="124" y="93"/>
                  <a:pt x="124" y="96"/>
                </a:cubicBezTo>
                <a:lnTo>
                  <a:pt x="108" y="96"/>
                </a:lnTo>
                <a:close/>
                <a:moveTo>
                  <a:pt x="152" y="32"/>
                </a:moveTo>
                <a:cubicBezTo>
                  <a:pt x="119" y="0"/>
                  <a:pt x="65" y="1"/>
                  <a:pt x="33" y="35"/>
                </a:cubicBezTo>
                <a:cubicBezTo>
                  <a:pt x="0" y="69"/>
                  <a:pt x="1" y="123"/>
                  <a:pt x="35" y="155"/>
                </a:cubicBezTo>
                <a:cubicBezTo>
                  <a:pt x="69" y="187"/>
                  <a:pt x="123" y="186"/>
                  <a:pt x="155" y="152"/>
                </a:cubicBezTo>
                <a:cubicBezTo>
                  <a:pt x="188" y="118"/>
                  <a:pt x="186" y="65"/>
                  <a:pt x="152" y="32"/>
                </a:cubicBezTo>
                <a:close/>
                <a:moveTo>
                  <a:pt x="151" y="148"/>
                </a:moveTo>
                <a:cubicBezTo>
                  <a:pt x="121" y="179"/>
                  <a:pt x="71" y="180"/>
                  <a:pt x="40" y="150"/>
                </a:cubicBezTo>
                <a:cubicBezTo>
                  <a:pt x="8" y="120"/>
                  <a:pt x="7" y="71"/>
                  <a:pt x="37" y="39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6"/>
                  <a:pt x="151" y="1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Freeform 570">
            <a:extLst>
              <a:ext uri="{FF2B5EF4-FFF2-40B4-BE49-F238E27FC236}">
                <a16:creationId xmlns:a16="http://schemas.microsoft.com/office/drawing/2014/main" id="{39B3EEB2-619E-0D4C-99DB-607A13FE8EE1}"/>
              </a:ext>
            </a:extLst>
          </p:cNvPr>
          <p:cNvSpPr>
            <a:spLocks noEditPoints="1"/>
          </p:cNvSpPr>
          <p:nvPr/>
        </p:nvSpPr>
        <p:spPr bwMode="auto">
          <a:xfrm>
            <a:off x="4986058" y="4678083"/>
            <a:ext cx="359314" cy="362890"/>
          </a:xfrm>
          <a:custGeom>
            <a:avLst/>
            <a:gdLst>
              <a:gd name="T0" fmla="*/ 127 w 187"/>
              <a:gd name="T1" fmla="*/ 71 h 188"/>
              <a:gd name="T2" fmla="*/ 116 w 187"/>
              <a:gd name="T3" fmla="*/ 60 h 188"/>
              <a:gd name="T4" fmla="*/ 102 w 187"/>
              <a:gd name="T5" fmla="*/ 54 h 188"/>
              <a:gd name="T6" fmla="*/ 85 w 187"/>
              <a:gd name="T7" fmla="*/ 54 h 188"/>
              <a:gd name="T8" fmla="*/ 71 w 187"/>
              <a:gd name="T9" fmla="*/ 60 h 188"/>
              <a:gd name="T10" fmla="*/ 60 w 187"/>
              <a:gd name="T11" fmla="*/ 71 h 188"/>
              <a:gd name="T12" fmla="*/ 54 w 187"/>
              <a:gd name="T13" fmla="*/ 86 h 188"/>
              <a:gd name="T14" fmla="*/ 54 w 187"/>
              <a:gd name="T15" fmla="*/ 102 h 188"/>
              <a:gd name="T16" fmla="*/ 60 w 187"/>
              <a:gd name="T17" fmla="*/ 117 h 188"/>
              <a:gd name="T18" fmla="*/ 71 w 187"/>
              <a:gd name="T19" fmla="*/ 128 h 188"/>
              <a:gd name="T20" fmla="*/ 85 w 187"/>
              <a:gd name="T21" fmla="*/ 134 h 188"/>
              <a:gd name="T22" fmla="*/ 102 w 187"/>
              <a:gd name="T23" fmla="*/ 134 h 188"/>
              <a:gd name="T24" fmla="*/ 116 w 187"/>
              <a:gd name="T25" fmla="*/ 128 h 188"/>
              <a:gd name="T26" fmla="*/ 127 w 187"/>
              <a:gd name="T27" fmla="*/ 117 h 188"/>
              <a:gd name="T28" fmla="*/ 133 w 187"/>
              <a:gd name="T29" fmla="*/ 102 h 188"/>
              <a:gd name="T30" fmla="*/ 133 w 187"/>
              <a:gd name="T31" fmla="*/ 86 h 188"/>
              <a:gd name="T32" fmla="*/ 94 w 187"/>
              <a:gd name="T33" fmla="*/ 59 h 188"/>
              <a:gd name="T34" fmla="*/ 98 w 187"/>
              <a:gd name="T35" fmla="*/ 81 h 188"/>
              <a:gd name="T36" fmla="*/ 94 w 187"/>
              <a:gd name="T37" fmla="*/ 59 h 188"/>
              <a:gd name="T38" fmla="*/ 85 w 187"/>
              <a:gd name="T39" fmla="*/ 60 h 188"/>
              <a:gd name="T40" fmla="*/ 85 w 187"/>
              <a:gd name="T41" fmla="*/ 60 h 188"/>
              <a:gd name="T42" fmla="*/ 92 w 187"/>
              <a:gd name="T43" fmla="*/ 83 h 188"/>
              <a:gd name="T44" fmla="*/ 79 w 187"/>
              <a:gd name="T45" fmla="*/ 63 h 188"/>
              <a:gd name="T46" fmla="*/ 59 w 187"/>
              <a:gd name="T47" fmla="*/ 94 h 188"/>
              <a:gd name="T48" fmla="*/ 94 w 187"/>
              <a:gd name="T49" fmla="*/ 88 h 188"/>
              <a:gd name="T50" fmla="*/ 96 w 187"/>
              <a:gd name="T51" fmla="*/ 94 h 188"/>
              <a:gd name="T52" fmla="*/ 68 w 187"/>
              <a:gd name="T53" fmla="*/ 117 h 188"/>
              <a:gd name="T54" fmla="*/ 72 w 187"/>
              <a:gd name="T55" fmla="*/ 121 h 188"/>
              <a:gd name="T56" fmla="*/ 72 w 187"/>
              <a:gd name="T57" fmla="*/ 121 h 188"/>
              <a:gd name="T58" fmla="*/ 99 w 187"/>
              <a:gd name="T59" fmla="*/ 100 h 188"/>
              <a:gd name="T60" fmla="*/ 107 w 187"/>
              <a:gd name="T61" fmla="*/ 126 h 188"/>
              <a:gd name="T62" fmla="*/ 113 w 187"/>
              <a:gd name="T63" fmla="*/ 123 h 188"/>
              <a:gd name="T64" fmla="*/ 128 w 187"/>
              <a:gd name="T65" fmla="*/ 100 h 188"/>
              <a:gd name="T66" fmla="*/ 104 w 187"/>
              <a:gd name="T67" fmla="*/ 93 h 188"/>
              <a:gd name="T68" fmla="*/ 101 w 187"/>
              <a:gd name="T69" fmla="*/ 86 h 188"/>
              <a:gd name="T70" fmla="*/ 128 w 187"/>
              <a:gd name="T71" fmla="*/ 94 h 188"/>
              <a:gd name="T72" fmla="*/ 152 w 187"/>
              <a:gd name="T73" fmla="*/ 33 h 188"/>
              <a:gd name="T74" fmla="*/ 35 w 187"/>
              <a:gd name="T75" fmla="*/ 155 h 188"/>
              <a:gd name="T76" fmla="*/ 152 w 187"/>
              <a:gd name="T77" fmla="*/ 33 h 188"/>
              <a:gd name="T78" fmla="*/ 39 w 187"/>
              <a:gd name="T79" fmla="*/ 151 h 188"/>
              <a:gd name="T80" fmla="*/ 148 w 187"/>
              <a:gd name="T81" fmla="*/ 3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7" h="188">
                <a:moveTo>
                  <a:pt x="131" y="78"/>
                </a:moveTo>
                <a:cubicBezTo>
                  <a:pt x="130" y="76"/>
                  <a:pt x="129" y="74"/>
                  <a:pt x="127" y="71"/>
                </a:cubicBezTo>
                <a:cubicBezTo>
                  <a:pt x="126" y="69"/>
                  <a:pt x="124" y="67"/>
                  <a:pt x="122" y="65"/>
                </a:cubicBezTo>
                <a:cubicBezTo>
                  <a:pt x="120" y="64"/>
                  <a:pt x="118" y="62"/>
                  <a:pt x="116" y="60"/>
                </a:cubicBezTo>
                <a:cubicBezTo>
                  <a:pt x="114" y="59"/>
                  <a:pt x="112" y="58"/>
                  <a:pt x="109" y="57"/>
                </a:cubicBezTo>
                <a:cubicBezTo>
                  <a:pt x="107" y="56"/>
                  <a:pt x="104" y="55"/>
                  <a:pt x="102" y="54"/>
                </a:cubicBezTo>
                <a:cubicBezTo>
                  <a:pt x="99" y="54"/>
                  <a:pt x="96" y="53"/>
                  <a:pt x="94" y="53"/>
                </a:cubicBezTo>
                <a:cubicBezTo>
                  <a:pt x="91" y="53"/>
                  <a:pt x="88" y="54"/>
                  <a:pt x="85" y="54"/>
                </a:cubicBezTo>
                <a:cubicBezTo>
                  <a:pt x="83" y="55"/>
                  <a:pt x="80" y="56"/>
                  <a:pt x="78" y="57"/>
                </a:cubicBezTo>
                <a:cubicBezTo>
                  <a:pt x="75" y="58"/>
                  <a:pt x="73" y="59"/>
                  <a:pt x="71" y="60"/>
                </a:cubicBezTo>
                <a:cubicBezTo>
                  <a:pt x="69" y="62"/>
                  <a:pt x="67" y="64"/>
                  <a:pt x="65" y="65"/>
                </a:cubicBezTo>
                <a:cubicBezTo>
                  <a:pt x="63" y="67"/>
                  <a:pt x="61" y="69"/>
                  <a:pt x="60" y="71"/>
                </a:cubicBezTo>
                <a:cubicBezTo>
                  <a:pt x="58" y="74"/>
                  <a:pt x="57" y="76"/>
                  <a:pt x="56" y="78"/>
                </a:cubicBezTo>
                <a:cubicBezTo>
                  <a:pt x="55" y="81"/>
                  <a:pt x="54" y="83"/>
                  <a:pt x="54" y="86"/>
                </a:cubicBezTo>
                <a:cubicBezTo>
                  <a:pt x="53" y="89"/>
                  <a:pt x="53" y="91"/>
                  <a:pt x="53" y="94"/>
                </a:cubicBezTo>
                <a:cubicBezTo>
                  <a:pt x="53" y="97"/>
                  <a:pt x="53" y="100"/>
                  <a:pt x="54" y="102"/>
                </a:cubicBezTo>
                <a:cubicBezTo>
                  <a:pt x="54" y="105"/>
                  <a:pt x="55" y="107"/>
                  <a:pt x="56" y="110"/>
                </a:cubicBezTo>
                <a:cubicBezTo>
                  <a:pt x="57" y="112"/>
                  <a:pt x="58" y="115"/>
                  <a:pt x="60" y="117"/>
                </a:cubicBezTo>
                <a:cubicBezTo>
                  <a:pt x="61" y="119"/>
                  <a:pt x="63" y="121"/>
                  <a:pt x="65" y="123"/>
                </a:cubicBezTo>
                <a:cubicBezTo>
                  <a:pt x="67" y="125"/>
                  <a:pt x="69" y="126"/>
                  <a:pt x="71" y="128"/>
                </a:cubicBezTo>
                <a:cubicBezTo>
                  <a:pt x="73" y="129"/>
                  <a:pt x="75" y="130"/>
                  <a:pt x="78" y="131"/>
                </a:cubicBezTo>
                <a:cubicBezTo>
                  <a:pt x="80" y="132"/>
                  <a:pt x="83" y="133"/>
                  <a:pt x="85" y="134"/>
                </a:cubicBezTo>
                <a:cubicBezTo>
                  <a:pt x="88" y="134"/>
                  <a:pt x="91" y="135"/>
                  <a:pt x="94" y="135"/>
                </a:cubicBezTo>
                <a:cubicBezTo>
                  <a:pt x="96" y="135"/>
                  <a:pt x="99" y="134"/>
                  <a:pt x="102" y="134"/>
                </a:cubicBezTo>
                <a:cubicBezTo>
                  <a:pt x="104" y="133"/>
                  <a:pt x="107" y="132"/>
                  <a:pt x="109" y="131"/>
                </a:cubicBezTo>
                <a:cubicBezTo>
                  <a:pt x="112" y="130"/>
                  <a:pt x="114" y="129"/>
                  <a:pt x="116" y="128"/>
                </a:cubicBezTo>
                <a:cubicBezTo>
                  <a:pt x="118" y="126"/>
                  <a:pt x="120" y="125"/>
                  <a:pt x="122" y="123"/>
                </a:cubicBezTo>
                <a:cubicBezTo>
                  <a:pt x="124" y="121"/>
                  <a:pt x="126" y="119"/>
                  <a:pt x="127" y="117"/>
                </a:cubicBezTo>
                <a:cubicBezTo>
                  <a:pt x="129" y="115"/>
                  <a:pt x="130" y="112"/>
                  <a:pt x="131" y="110"/>
                </a:cubicBezTo>
                <a:cubicBezTo>
                  <a:pt x="132" y="107"/>
                  <a:pt x="133" y="105"/>
                  <a:pt x="133" y="102"/>
                </a:cubicBezTo>
                <a:cubicBezTo>
                  <a:pt x="134" y="100"/>
                  <a:pt x="134" y="97"/>
                  <a:pt x="134" y="94"/>
                </a:cubicBezTo>
                <a:cubicBezTo>
                  <a:pt x="134" y="91"/>
                  <a:pt x="134" y="89"/>
                  <a:pt x="133" y="86"/>
                </a:cubicBezTo>
                <a:cubicBezTo>
                  <a:pt x="133" y="83"/>
                  <a:pt x="132" y="81"/>
                  <a:pt x="131" y="78"/>
                </a:cubicBezTo>
                <a:close/>
                <a:moveTo>
                  <a:pt x="94" y="59"/>
                </a:moveTo>
                <a:cubicBezTo>
                  <a:pt x="102" y="59"/>
                  <a:pt x="110" y="63"/>
                  <a:pt x="116" y="68"/>
                </a:cubicBezTo>
                <a:cubicBezTo>
                  <a:pt x="116" y="68"/>
                  <a:pt x="111" y="76"/>
                  <a:pt x="98" y="81"/>
                </a:cubicBezTo>
                <a:cubicBezTo>
                  <a:pt x="92" y="70"/>
                  <a:pt x="86" y="61"/>
                  <a:pt x="85" y="60"/>
                </a:cubicBezTo>
                <a:cubicBezTo>
                  <a:pt x="88" y="60"/>
                  <a:pt x="91" y="59"/>
                  <a:pt x="94" y="59"/>
                </a:cubicBezTo>
                <a:close/>
                <a:moveTo>
                  <a:pt x="85" y="60"/>
                </a:moveTo>
                <a:cubicBezTo>
                  <a:pt x="85" y="60"/>
                  <a:pt x="85" y="60"/>
                  <a:pt x="85" y="60"/>
                </a:cubicBezTo>
                <a:cubicBezTo>
                  <a:pt x="85" y="60"/>
                  <a:pt x="85" y="60"/>
                  <a:pt x="85" y="60"/>
                </a:cubicBezTo>
                <a:cubicBezTo>
                  <a:pt x="85" y="60"/>
                  <a:pt x="85" y="60"/>
                  <a:pt x="85" y="60"/>
                </a:cubicBezTo>
                <a:close/>
                <a:moveTo>
                  <a:pt x="79" y="63"/>
                </a:moveTo>
                <a:cubicBezTo>
                  <a:pt x="79" y="63"/>
                  <a:pt x="86" y="72"/>
                  <a:pt x="92" y="83"/>
                </a:cubicBezTo>
                <a:cubicBezTo>
                  <a:pt x="75" y="87"/>
                  <a:pt x="61" y="87"/>
                  <a:pt x="60" y="87"/>
                </a:cubicBezTo>
                <a:cubicBezTo>
                  <a:pt x="62" y="76"/>
                  <a:pt x="69" y="67"/>
                  <a:pt x="79" y="63"/>
                </a:cubicBezTo>
                <a:close/>
                <a:moveTo>
                  <a:pt x="68" y="117"/>
                </a:moveTo>
                <a:cubicBezTo>
                  <a:pt x="62" y="111"/>
                  <a:pt x="59" y="103"/>
                  <a:pt x="59" y="94"/>
                </a:cubicBezTo>
                <a:cubicBezTo>
                  <a:pt x="59" y="94"/>
                  <a:pt x="59" y="93"/>
                  <a:pt x="59" y="93"/>
                </a:cubicBezTo>
                <a:cubicBezTo>
                  <a:pt x="60" y="93"/>
                  <a:pt x="77" y="93"/>
                  <a:pt x="94" y="88"/>
                </a:cubicBezTo>
                <a:cubicBezTo>
                  <a:pt x="95" y="90"/>
                  <a:pt x="96" y="92"/>
                  <a:pt x="97" y="94"/>
                </a:cubicBezTo>
                <a:cubicBezTo>
                  <a:pt x="97" y="94"/>
                  <a:pt x="96" y="94"/>
                  <a:pt x="96" y="94"/>
                </a:cubicBezTo>
                <a:cubicBezTo>
                  <a:pt x="77" y="100"/>
                  <a:pt x="68" y="117"/>
                  <a:pt x="68" y="117"/>
                </a:cubicBezTo>
                <a:cubicBezTo>
                  <a:pt x="68" y="117"/>
                  <a:pt x="68" y="117"/>
                  <a:pt x="68" y="117"/>
                </a:cubicBezTo>
                <a:close/>
                <a:moveTo>
                  <a:pt x="94" y="129"/>
                </a:moveTo>
                <a:cubicBezTo>
                  <a:pt x="85" y="129"/>
                  <a:pt x="78" y="126"/>
                  <a:pt x="72" y="121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1"/>
                  <a:pt x="79" y="107"/>
                  <a:pt x="99" y="100"/>
                </a:cubicBezTo>
                <a:cubicBezTo>
                  <a:pt x="99" y="100"/>
                  <a:pt x="100" y="100"/>
                  <a:pt x="100" y="100"/>
                </a:cubicBezTo>
                <a:cubicBezTo>
                  <a:pt x="105" y="112"/>
                  <a:pt x="107" y="123"/>
                  <a:pt x="107" y="126"/>
                </a:cubicBezTo>
                <a:cubicBezTo>
                  <a:pt x="103" y="128"/>
                  <a:pt x="98" y="129"/>
                  <a:pt x="94" y="129"/>
                </a:cubicBezTo>
                <a:close/>
                <a:moveTo>
                  <a:pt x="113" y="123"/>
                </a:moveTo>
                <a:cubicBezTo>
                  <a:pt x="113" y="121"/>
                  <a:pt x="111" y="111"/>
                  <a:pt x="106" y="98"/>
                </a:cubicBezTo>
                <a:cubicBezTo>
                  <a:pt x="117" y="96"/>
                  <a:pt x="127" y="99"/>
                  <a:pt x="128" y="100"/>
                </a:cubicBezTo>
                <a:cubicBezTo>
                  <a:pt x="126" y="109"/>
                  <a:pt x="121" y="118"/>
                  <a:pt x="113" y="123"/>
                </a:cubicBezTo>
                <a:close/>
                <a:moveTo>
                  <a:pt x="104" y="93"/>
                </a:moveTo>
                <a:cubicBezTo>
                  <a:pt x="104" y="92"/>
                  <a:pt x="104" y="91"/>
                  <a:pt x="103" y="91"/>
                </a:cubicBezTo>
                <a:cubicBezTo>
                  <a:pt x="103" y="89"/>
                  <a:pt x="102" y="87"/>
                  <a:pt x="101" y="86"/>
                </a:cubicBezTo>
                <a:cubicBezTo>
                  <a:pt x="115" y="80"/>
                  <a:pt x="120" y="72"/>
                  <a:pt x="120" y="72"/>
                </a:cubicBezTo>
                <a:cubicBezTo>
                  <a:pt x="125" y="78"/>
                  <a:pt x="128" y="85"/>
                  <a:pt x="128" y="94"/>
                </a:cubicBezTo>
                <a:cubicBezTo>
                  <a:pt x="128" y="94"/>
                  <a:pt x="116" y="91"/>
                  <a:pt x="104" y="93"/>
                </a:cubicBezTo>
                <a:close/>
                <a:moveTo>
                  <a:pt x="152" y="33"/>
                </a:moveTo>
                <a:cubicBezTo>
                  <a:pt x="118" y="0"/>
                  <a:pt x="64" y="2"/>
                  <a:pt x="32" y="35"/>
                </a:cubicBezTo>
                <a:cubicBezTo>
                  <a:pt x="0" y="69"/>
                  <a:pt x="1" y="123"/>
                  <a:pt x="35" y="155"/>
                </a:cubicBezTo>
                <a:cubicBezTo>
                  <a:pt x="69" y="188"/>
                  <a:pt x="123" y="186"/>
                  <a:pt x="155" y="153"/>
                </a:cubicBezTo>
                <a:cubicBezTo>
                  <a:pt x="187" y="119"/>
                  <a:pt x="186" y="65"/>
                  <a:pt x="152" y="33"/>
                </a:cubicBezTo>
                <a:close/>
                <a:moveTo>
                  <a:pt x="150" y="148"/>
                </a:moveTo>
                <a:cubicBezTo>
                  <a:pt x="120" y="180"/>
                  <a:pt x="71" y="181"/>
                  <a:pt x="39" y="151"/>
                </a:cubicBezTo>
                <a:cubicBezTo>
                  <a:pt x="8" y="121"/>
                  <a:pt x="7" y="71"/>
                  <a:pt x="37" y="40"/>
                </a:cubicBezTo>
                <a:cubicBezTo>
                  <a:pt x="67" y="8"/>
                  <a:pt x="116" y="7"/>
                  <a:pt x="148" y="37"/>
                </a:cubicBezTo>
                <a:cubicBezTo>
                  <a:pt x="179" y="67"/>
                  <a:pt x="180" y="117"/>
                  <a:pt x="150" y="1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Freeform 575">
            <a:extLst>
              <a:ext uri="{FF2B5EF4-FFF2-40B4-BE49-F238E27FC236}">
                <a16:creationId xmlns:a16="http://schemas.microsoft.com/office/drawing/2014/main" id="{4DA3FF76-DA6E-7044-BA61-E21DDFC3B4AE}"/>
              </a:ext>
            </a:extLst>
          </p:cNvPr>
          <p:cNvSpPr>
            <a:spLocks noEditPoints="1"/>
          </p:cNvSpPr>
          <p:nvPr/>
        </p:nvSpPr>
        <p:spPr bwMode="auto">
          <a:xfrm>
            <a:off x="5479423" y="4678083"/>
            <a:ext cx="359314" cy="362890"/>
          </a:xfrm>
          <a:custGeom>
            <a:avLst/>
            <a:gdLst>
              <a:gd name="T0" fmla="*/ 134 w 187"/>
              <a:gd name="T1" fmla="*/ 75 h 188"/>
              <a:gd name="T2" fmla="*/ 118 w 187"/>
              <a:gd name="T3" fmla="*/ 107 h 188"/>
              <a:gd name="T4" fmla="*/ 90 w 187"/>
              <a:gd name="T5" fmla="*/ 129 h 188"/>
              <a:gd name="T6" fmla="*/ 78 w 187"/>
              <a:gd name="T7" fmla="*/ 116 h 188"/>
              <a:gd name="T8" fmla="*/ 71 w 187"/>
              <a:gd name="T9" fmla="*/ 92 h 188"/>
              <a:gd name="T10" fmla="*/ 63 w 187"/>
              <a:gd name="T11" fmla="*/ 79 h 188"/>
              <a:gd name="T12" fmla="*/ 57 w 187"/>
              <a:gd name="T13" fmla="*/ 83 h 188"/>
              <a:gd name="T14" fmla="*/ 53 w 187"/>
              <a:gd name="T15" fmla="*/ 78 h 188"/>
              <a:gd name="T16" fmla="*/ 65 w 187"/>
              <a:gd name="T17" fmla="*/ 68 h 188"/>
              <a:gd name="T18" fmla="*/ 77 w 187"/>
              <a:gd name="T19" fmla="*/ 60 h 188"/>
              <a:gd name="T20" fmla="*/ 89 w 187"/>
              <a:gd name="T21" fmla="*/ 73 h 188"/>
              <a:gd name="T22" fmla="*/ 92 w 187"/>
              <a:gd name="T23" fmla="*/ 91 h 188"/>
              <a:gd name="T24" fmla="*/ 98 w 187"/>
              <a:gd name="T25" fmla="*/ 104 h 188"/>
              <a:gd name="T26" fmla="*/ 106 w 187"/>
              <a:gd name="T27" fmla="*/ 96 h 188"/>
              <a:gd name="T28" fmla="*/ 111 w 187"/>
              <a:gd name="T29" fmla="*/ 84 h 188"/>
              <a:gd name="T30" fmla="*/ 106 w 187"/>
              <a:gd name="T31" fmla="*/ 77 h 188"/>
              <a:gd name="T32" fmla="*/ 100 w 187"/>
              <a:gd name="T33" fmla="*/ 78 h 188"/>
              <a:gd name="T34" fmla="*/ 122 w 187"/>
              <a:gd name="T35" fmla="*/ 59 h 188"/>
              <a:gd name="T36" fmla="*/ 134 w 187"/>
              <a:gd name="T37" fmla="*/ 75 h 188"/>
              <a:gd name="T38" fmla="*/ 155 w 187"/>
              <a:gd name="T39" fmla="*/ 153 h 188"/>
              <a:gd name="T40" fmla="*/ 35 w 187"/>
              <a:gd name="T41" fmla="*/ 155 h 188"/>
              <a:gd name="T42" fmla="*/ 32 w 187"/>
              <a:gd name="T43" fmla="*/ 35 h 188"/>
              <a:gd name="T44" fmla="*/ 152 w 187"/>
              <a:gd name="T45" fmla="*/ 33 h 188"/>
              <a:gd name="T46" fmla="*/ 155 w 187"/>
              <a:gd name="T47" fmla="*/ 153 h 188"/>
              <a:gd name="T48" fmla="*/ 148 w 187"/>
              <a:gd name="T49" fmla="*/ 37 h 188"/>
              <a:gd name="T50" fmla="*/ 37 w 187"/>
              <a:gd name="T51" fmla="*/ 40 h 188"/>
              <a:gd name="T52" fmla="*/ 39 w 187"/>
              <a:gd name="T53" fmla="*/ 151 h 188"/>
              <a:gd name="T54" fmla="*/ 151 w 187"/>
              <a:gd name="T55" fmla="*/ 148 h 188"/>
              <a:gd name="T56" fmla="*/ 148 w 187"/>
              <a:gd name="T57" fmla="*/ 3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7" h="188">
                <a:moveTo>
                  <a:pt x="134" y="75"/>
                </a:moveTo>
                <a:cubicBezTo>
                  <a:pt x="134" y="83"/>
                  <a:pt x="128" y="94"/>
                  <a:pt x="118" y="107"/>
                </a:cubicBezTo>
                <a:cubicBezTo>
                  <a:pt x="107" y="122"/>
                  <a:pt x="97" y="129"/>
                  <a:pt x="90" y="129"/>
                </a:cubicBezTo>
                <a:cubicBezTo>
                  <a:pt x="85" y="129"/>
                  <a:pt x="81" y="124"/>
                  <a:pt x="78" y="116"/>
                </a:cubicBezTo>
                <a:cubicBezTo>
                  <a:pt x="76" y="108"/>
                  <a:pt x="73" y="100"/>
                  <a:pt x="71" y="92"/>
                </a:cubicBezTo>
                <a:cubicBezTo>
                  <a:pt x="69" y="83"/>
                  <a:pt x="66" y="79"/>
                  <a:pt x="63" y="79"/>
                </a:cubicBezTo>
                <a:cubicBezTo>
                  <a:pt x="63" y="79"/>
                  <a:pt x="61" y="80"/>
                  <a:pt x="57" y="83"/>
                </a:cubicBezTo>
                <a:cubicBezTo>
                  <a:pt x="53" y="78"/>
                  <a:pt x="53" y="78"/>
                  <a:pt x="53" y="78"/>
                </a:cubicBezTo>
                <a:cubicBezTo>
                  <a:pt x="57" y="75"/>
                  <a:pt x="61" y="71"/>
                  <a:pt x="65" y="68"/>
                </a:cubicBezTo>
                <a:cubicBezTo>
                  <a:pt x="70" y="63"/>
                  <a:pt x="74" y="61"/>
                  <a:pt x="77" y="60"/>
                </a:cubicBezTo>
                <a:cubicBezTo>
                  <a:pt x="83" y="60"/>
                  <a:pt x="87" y="64"/>
                  <a:pt x="89" y="73"/>
                </a:cubicBezTo>
                <a:cubicBezTo>
                  <a:pt x="90" y="83"/>
                  <a:pt x="91" y="89"/>
                  <a:pt x="92" y="91"/>
                </a:cubicBezTo>
                <a:cubicBezTo>
                  <a:pt x="94" y="100"/>
                  <a:pt x="96" y="104"/>
                  <a:pt x="98" y="104"/>
                </a:cubicBezTo>
                <a:cubicBezTo>
                  <a:pt x="100" y="104"/>
                  <a:pt x="102" y="101"/>
                  <a:pt x="106" y="96"/>
                </a:cubicBezTo>
                <a:cubicBezTo>
                  <a:pt x="109" y="91"/>
                  <a:pt x="111" y="86"/>
                  <a:pt x="111" y="84"/>
                </a:cubicBezTo>
                <a:cubicBezTo>
                  <a:pt x="111" y="79"/>
                  <a:pt x="110" y="77"/>
                  <a:pt x="106" y="77"/>
                </a:cubicBezTo>
                <a:cubicBezTo>
                  <a:pt x="104" y="77"/>
                  <a:pt x="102" y="77"/>
                  <a:pt x="100" y="78"/>
                </a:cubicBezTo>
                <a:cubicBezTo>
                  <a:pt x="104" y="65"/>
                  <a:pt x="111" y="59"/>
                  <a:pt x="122" y="59"/>
                </a:cubicBezTo>
                <a:cubicBezTo>
                  <a:pt x="131" y="60"/>
                  <a:pt x="135" y="65"/>
                  <a:pt x="134" y="75"/>
                </a:cubicBezTo>
                <a:close/>
                <a:moveTo>
                  <a:pt x="155" y="153"/>
                </a:moveTo>
                <a:cubicBezTo>
                  <a:pt x="123" y="187"/>
                  <a:pt x="69" y="188"/>
                  <a:pt x="35" y="155"/>
                </a:cubicBezTo>
                <a:cubicBezTo>
                  <a:pt x="1" y="123"/>
                  <a:pt x="0" y="69"/>
                  <a:pt x="32" y="35"/>
                </a:cubicBezTo>
                <a:cubicBezTo>
                  <a:pt x="65" y="2"/>
                  <a:pt x="118" y="0"/>
                  <a:pt x="152" y="33"/>
                </a:cubicBezTo>
                <a:cubicBezTo>
                  <a:pt x="186" y="65"/>
                  <a:pt x="187" y="119"/>
                  <a:pt x="155" y="153"/>
                </a:cubicBezTo>
                <a:close/>
                <a:moveTo>
                  <a:pt x="148" y="37"/>
                </a:moveTo>
                <a:cubicBezTo>
                  <a:pt x="117" y="7"/>
                  <a:pt x="67" y="8"/>
                  <a:pt x="37" y="40"/>
                </a:cubicBezTo>
                <a:cubicBezTo>
                  <a:pt x="7" y="71"/>
                  <a:pt x="8" y="121"/>
                  <a:pt x="39" y="151"/>
                </a:cubicBezTo>
                <a:cubicBezTo>
                  <a:pt x="71" y="181"/>
                  <a:pt x="121" y="180"/>
                  <a:pt x="151" y="148"/>
                </a:cubicBezTo>
                <a:cubicBezTo>
                  <a:pt x="181" y="117"/>
                  <a:pt x="179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9" name="Freeform 579">
            <a:extLst>
              <a:ext uri="{FF2B5EF4-FFF2-40B4-BE49-F238E27FC236}">
                <a16:creationId xmlns:a16="http://schemas.microsoft.com/office/drawing/2014/main" id="{D3C64F7C-725C-1C41-B990-27CDA8107D0E}"/>
              </a:ext>
            </a:extLst>
          </p:cNvPr>
          <p:cNvSpPr>
            <a:spLocks noEditPoints="1"/>
          </p:cNvSpPr>
          <p:nvPr/>
        </p:nvSpPr>
        <p:spPr bwMode="auto">
          <a:xfrm>
            <a:off x="5970524" y="4678083"/>
            <a:ext cx="359314" cy="362890"/>
          </a:xfrm>
          <a:custGeom>
            <a:avLst/>
            <a:gdLst>
              <a:gd name="T0" fmla="*/ 128 w 187"/>
              <a:gd name="T1" fmla="*/ 69 h 188"/>
              <a:gd name="T2" fmla="*/ 130 w 187"/>
              <a:gd name="T3" fmla="*/ 87 h 188"/>
              <a:gd name="T4" fmla="*/ 128 w 187"/>
              <a:gd name="T5" fmla="*/ 94 h 188"/>
              <a:gd name="T6" fmla="*/ 122 w 187"/>
              <a:gd name="T7" fmla="*/ 107 h 188"/>
              <a:gd name="T8" fmla="*/ 106 w 187"/>
              <a:gd name="T9" fmla="*/ 117 h 188"/>
              <a:gd name="T10" fmla="*/ 90 w 187"/>
              <a:gd name="T11" fmla="*/ 113 h 188"/>
              <a:gd name="T12" fmla="*/ 87 w 187"/>
              <a:gd name="T13" fmla="*/ 110 h 188"/>
              <a:gd name="T14" fmla="*/ 87 w 187"/>
              <a:gd name="T15" fmla="*/ 110 h 188"/>
              <a:gd name="T16" fmla="*/ 85 w 187"/>
              <a:gd name="T17" fmla="*/ 118 h 188"/>
              <a:gd name="T18" fmla="*/ 83 w 187"/>
              <a:gd name="T19" fmla="*/ 127 h 188"/>
              <a:gd name="T20" fmla="*/ 78 w 187"/>
              <a:gd name="T21" fmla="*/ 136 h 188"/>
              <a:gd name="T22" fmla="*/ 73 w 187"/>
              <a:gd name="T23" fmla="*/ 143 h 188"/>
              <a:gd name="T24" fmla="*/ 72 w 187"/>
              <a:gd name="T25" fmla="*/ 141 h 188"/>
              <a:gd name="T26" fmla="*/ 72 w 187"/>
              <a:gd name="T27" fmla="*/ 138 h 188"/>
              <a:gd name="T28" fmla="*/ 72 w 187"/>
              <a:gd name="T29" fmla="*/ 130 h 188"/>
              <a:gd name="T30" fmla="*/ 72 w 187"/>
              <a:gd name="T31" fmla="*/ 127 h 188"/>
              <a:gd name="T32" fmla="*/ 73 w 187"/>
              <a:gd name="T33" fmla="*/ 121 h 188"/>
              <a:gd name="T34" fmla="*/ 76 w 187"/>
              <a:gd name="T35" fmla="*/ 107 h 188"/>
              <a:gd name="T36" fmla="*/ 79 w 187"/>
              <a:gd name="T37" fmla="*/ 93 h 188"/>
              <a:gd name="T38" fmla="*/ 78 w 187"/>
              <a:gd name="T39" fmla="*/ 88 h 188"/>
              <a:gd name="T40" fmla="*/ 79 w 187"/>
              <a:gd name="T41" fmla="*/ 78 h 188"/>
              <a:gd name="T42" fmla="*/ 90 w 187"/>
              <a:gd name="T43" fmla="*/ 71 h 188"/>
              <a:gd name="T44" fmla="*/ 95 w 187"/>
              <a:gd name="T45" fmla="*/ 82 h 188"/>
              <a:gd name="T46" fmla="*/ 91 w 187"/>
              <a:gd name="T47" fmla="*/ 98 h 188"/>
              <a:gd name="T48" fmla="*/ 91 w 187"/>
              <a:gd name="T49" fmla="*/ 102 h 188"/>
              <a:gd name="T50" fmla="*/ 102 w 187"/>
              <a:gd name="T51" fmla="*/ 108 h 188"/>
              <a:gd name="T52" fmla="*/ 115 w 187"/>
              <a:gd name="T53" fmla="*/ 92 h 188"/>
              <a:gd name="T54" fmla="*/ 116 w 187"/>
              <a:gd name="T55" fmla="*/ 86 h 188"/>
              <a:gd name="T56" fmla="*/ 115 w 187"/>
              <a:gd name="T57" fmla="*/ 71 h 188"/>
              <a:gd name="T58" fmla="*/ 102 w 187"/>
              <a:gd name="T59" fmla="*/ 60 h 188"/>
              <a:gd name="T60" fmla="*/ 97 w 187"/>
              <a:gd name="T61" fmla="*/ 59 h 188"/>
              <a:gd name="T62" fmla="*/ 87 w 187"/>
              <a:gd name="T63" fmla="*/ 60 h 188"/>
              <a:gd name="T64" fmla="*/ 69 w 187"/>
              <a:gd name="T65" fmla="*/ 75 h 188"/>
              <a:gd name="T66" fmla="*/ 67 w 187"/>
              <a:gd name="T67" fmla="*/ 84 h 188"/>
              <a:gd name="T68" fmla="*/ 67 w 187"/>
              <a:gd name="T69" fmla="*/ 85 h 188"/>
              <a:gd name="T70" fmla="*/ 69 w 187"/>
              <a:gd name="T71" fmla="*/ 93 h 188"/>
              <a:gd name="T72" fmla="*/ 72 w 187"/>
              <a:gd name="T73" fmla="*/ 97 h 188"/>
              <a:gd name="T74" fmla="*/ 71 w 187"/>
              <a:gd name="T75" fmla="*/ 100 h 188"/>
              <a:gd name="T76" fmla="*/ 70 w 187"/>
              <a:gd name="T77" fmla="*/ 103 h 188"/>
              <a:gd name="T78" fmla="*/ 65 w 187"/>
              <a:gd name="T79" fmla="*/ 103 h 188"/>
              <a:gd name="T80" fmla="*/ 57 w 187"/>
              <a:gd name="T81" fmla="*/ 78 h 188"/>
              <a:gd name="T82" fmla="*/ 58 w 187"/>
              <a:gd name="T83" fmla="*/ 73 h 188"/>
              <a:gd name="T84" fmla="*/ 75 w 187"/>
              <a:gd name="T85" fmla="*/ 54 h 188"/>
              <a:gd name="T86" fmla="*/ 86 w 187"/>
              <a:gd name="T87" fmla="*/ 51 h 188"/>
              <a:gd name="T88" fmla="*/ 92 w 187"/>
              <a:gd name="T89" fmla="*/ 50 h 188"/>
              <a:gd name="T90" fmla="*/ 128 w 187"/>
              <a:gd name="T91" fmla="*/ 69 h 188"/>
              <a:gd name="T92" fmla="*/ 155 w 187"/>
              <a:gd name="T93" fmla="*/ 153 h 188"/>
              <a:gd name="T94" fmla="*/ 35 w 187"/>
              <a:gd name="T95" fmla="*/ 155 h 188"/>
              <a:gd name="T96" fmla="*/ 32 w 187"/>
              <a:gd name="T97" fmla="*/ 35 h 188"/>
              <a:gd name="T98" fmla="*/ 152 w 187"/>
              <a:gd name="T99" fmla="*/ 33 h 188"/>
              <a:gd name="T100" fmla="*/ 155 w 187"/>
              <a:gd name="T101" fmla="*/ 153 h 188"/>
              <a:gd name="T102" fmla="*/ 148 w 187"/>
              <a:gd name="T103" fmla="*/ 37 h 188"/>
              <a:gd name="T104" fmla="*/ 36 w 187"/>
              <a:gd name="T105" fmla="*/ 40 h 188"/>
              <a:gd name="T106" fmla="*/ 39 w 187"/>
              <a:gd name="T107" fmla="*/ 151 h 188"/>
              <a:gd name="T108" fmla="*/ 150 w 187"/>
              <a:gd name="T109" fmla="*/ 148 h 188"/>
              <a:gd name="T110" fmla="*/ 148 w 187"/>
              <a:gd name="T111" fmla="*/ 3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7" h="188">
                <a:moveTo>
                  <a:pt x="128" y="69"/>
                </a:moveTo>
                <a:cubicBezTo>
                  <a:pt x="129" y="73"/>
                  <a:pt x="131" y="81"/>
                  <a:pt x="130" y="87"/>
                </a:cubicBezTo>
                <a:cubicBezTo>
                  <a:pt x="129" y="89"/>
                  <a:pt x="129" y="92"/>
                  <a:pt x="128" y="94"/>
                </a:cubicBezTo>
                <a:cubicBezTo>
                  <a:pt x="127" y="99"/>
                  <a:pt x="125" y="103"/>
                  <a:pt x="122" y="107"/>
                </a:cubicBezTo>
                <a:cubicBezTo>
                  <a:pt x="118" y="112"/>
                  <a:pt x="113" y="115"/>
                  <a:pt x="106" y="117"/>
                </a:cubicBezTo>
                <a:cubicBezTo>
                  <a:pt x="99" y="118"/>
                  <a:pt x="94" y="116"/>
                  <a:pt x="90" y="113"/>
                </a:cubicBezTo>
                <a:cubicBezTo>
                  <a:pt x="89" y="113"/>
                  <a:pt x="88" y="112"/>
                  <a:pt x="87" y="110"/>
                </a:cubicBezTo>
                <a:cubicBezTo>
                  <a:pt x="87" y="110"/>
                  <a:pt x="87" y="110"/>
                  <a:pt x="87" y="110"/>
                </a:cubicBezTo>
                <a:cubicBezTo>
                  <a:pt x="87" y="113"/>
                  <a:pt x="86" y="116"/>
                  <a:pt x="85" y="118"/>
                </a:cubicBezTo>
                <a:cubicBezTo>
                  <a:pt x="84" y="121"/>
                  <a:pt x="84" y="124"/>
                  <a:pt x="83" y="127"/>
                </a:cubicBezTo>
                <a:cubicBezTo>
                  <a:pt x="81" y="130"/>
                  <a:pt x="80" y="133"/>
                  <a:pt x="78" y="136"/>
                </a:cubicBezTo>
                <a:cubicBezTo>
                  <a:pt x="77" y="138"/>
                  <a:pt x="74" y="143"/>
                  <a:pt x="73" y="143"/>
                </a:cubicBezTo>
                <a:cubicBezTo>
                  <a:pt x="72" y="142"/>
                  <a:pt x="72" y="142"/>
                  <a:pt x="72" y="141"/>
                </a:cubicBezTo>
                <a:cubicBezTo>
                  <a:pt x="72" y="141"/>
                  <a:pt x="72" y="139"/>
                  <a:pt x="72" y="138"/>
                </a:cubicBezTo>
                <a:cubicBezTo>
                  <a:pt x="71" y="136"/>
                  <a:pt x="71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3"/>
                  <a:pt x="73" y="121"/>
                </a:cubicBezTo>
                <a:cubicBezTo>
                  <a:pt x="74" y="116"/>
                  <a:pt x="75" y="112"/>
                  <a:pt x="76" y="107"/>
                </a:cubicBezTo>
                <a:cubicBezTo>
                  <a:pt x="77" y="103"/>
                  <a:pt x="78" y="98"/>
                  <a:pt x="79" y="93"/>
                </a:cubicBezTo>
                <a:cubicBezTo>
                  <a:pt x="80" y="92"/>
                  <a:pt x="78" y="89"/>
                  <a:pt x="78" y="88"/>
                </a:cubicBezTo>
                <a:cubicBezTo>
                  <a:pt x="77" y="85"/>
                  <a:pt x="78" y="80"/>
                  <a:pt x="79" y="78"/>
                </a:cubicBezTo>
                <a:cubicBezTo>
                  <a:pt x="80" y="74"/>
                  <a:pt x="84" y="69"/>
                  <a:pt x="90" y="71"/>
                </a:cubicBezTo>
                <a:cubicBezTo>
                  <a:pt x="94" y="72"/>
                  <a:pt x="97" y="76"/>
                  <a:pt x="95" y="82"/>
                </a:cubicBezTo>
                <a:cubicBezTo>
                  <a:pt x="94" y="87"/>
                  <a:pt x="92" y="93"/>
                  <a:pt x="91" y="98"/>
                </a:cubicBezTo>
                <a:cubicBezTo>
                  <a:pt x="90" y="100"/>
                  <a:pt x="91" y="102"/>
                  <a:pt x="91" y="102"/>
                </a:cubicBezTo>
                <a:cubicBezTo>
                  <a:pt x="92" y="106"/>
                  <a:pt x="96" y="109"/>
                  <a:pt x="102" y="108"/>
                </a:cubicBezTo>
                <a:cubicBezTo>
                  <a:pt x="109" y="106"/>
                  <a:pt x="113" y="99"/>
                  <a:pt x="115" y="92"/>
                </a:cubicBezTo>
                <a:cubicBezTo>
                  <a:pt x="116" y="90"/>
                  <a:pt x="116" y="88"/>
                  <a:pt x="116" y="86"/>
                </a:cubicBezTo>
                <a:cubicBezTo>
                  <a:pt x="117" y="81"/>
                  <a:pt x="117" y="75"/>
                  <a:pt x="115" y="71"/>
                </a:cubicBezTo>
                <a:cubicBezTo>
                  <a:pt x="113" y="66"/>
                  <a:pt x="108" y="62"/>
                  <a:pt x="102" y="60"/>
                </a:cubicBezTo>
                <a:cubicBezTo>
                  <a:pt x="100" y="60"/>
                  <a:pt x="99" y="59"/>
                  <a:pt x="97" y="59"/>
                </a:cubicBezTo>
                <a:cubicBezTo>
                  <a:pt x="94" y="58"/>
                  <a:pt x="89" y="59"/>
                  <a:pt x="87" y="60"/>
                </a:cubicBezTo>
                <a:cubicBezTo>
                  <a:pt x="78" y="63"/>
                  <a:pt x="73" y="67"/>
                  <a:pt x="69" y="75"/>
                </a:cubicBezTo>
                <a:cubicBezTo>
                  <a:pt x="68" y="77"/>
                  <a:pt x="67" y="80"/>
                  <a:pt x="67" y="84"/>
                </a:cubicBezTo>
                <a:cubicBezTo>
                  <a:pt x="67" y="84"/>
                  <a:pt x="67" y="84"/>
                  <a:pt x="67" y="85"/>
                </a:cubicBezTo>
                <a:cubicBezTo>
                  <a:pt x="68" y="88"/>
                  <a:pt x="68" y="90"/>
                  <a:pt x="69" y="93"/>
                </a:cubicBezTo>
                <a:cubicBezTo>
                  <a:pt x="70" y="94"/>
                  <a:pt x="72" y="95"/>
                  <a:pt x="72" y="97"/>
                </a:cubicBezTo>
                <a:cubicBezTo>
                  <a:pt x="72" y="98"/>
                  <a:pt x="71" y="99"/>
                  <a:pt x="71" y="100"/>
                </a:cubicBezTo>
                <a:cubicBezTo>
                  <a:pt x="71" y="101"/>
                  <a:pt x="71" y="102"/>
                  <a:pt x="70" y="103"/>
                </a:cubicBezTo>
                <a:cubicBezTo>
                  <a:pt x="69" y="105"/>
                  <a:pt x="67" y="103"/>
                  <a:pt x="65" y="103"/>
                </a:cubicBezTo>
                <a:cubicBezTo>
                  <a:pt x="59" y="99"/>
                  <a:pt x="54" y="88"/>
                  <a:pt x="57" y="78"/>
                </a:cubicBezTo>
                <a:cubicBezTo>
                  <a:pt x="58" y="76"/>
                  <a:pt x="58" y="75"/>
                  <a:pt x="58" y="73"/>
                </a:cubicBezTo>
                <a:cubicBezTo>
                  <a:pt x="62" y="64"/>
                  <a:pt x="67" y="59"/>
                  <a:pt x="75" y="54"/>
                </a:cubicBezTo>
                <a:cubicBezTo>
                  <a:pt x="78" y="52"/>
                  <a:pt x="83" y="52"/>
                  <a:pt x="86" y="51"/>
                </a:cubicBezTo>
                <a:cubicBezTo>
                  <a:pt x="88" y="50"/>
                  <a:pt x="90" y="50"/>
                  <a:pt x="92" y="50"/>
                </a:cubicBezTo>
                <a:cubicBezTo>
                  <a:pt x="111" y="50"/>
                  <a:pt x="122" y="57"/>
                  <a:pt x="128" y="69"/>
                </a:cubicBezTo>
                <a:close/>
                <a:moveTo>
                  <a:pt x="155" y="153"/>
                </a:moveTo>
                <a:cubicBezTo>
                  <a:pt x="122" y="186"/>
                  <a:pt x="69" y="188"/>
                  <a:pt x="35" y="155"/>
                </a:cubicBezTo>
                <a:cubicBezTo>
                  <a:pt x="1" y="123"/>
                  <a:pt x="0" y="69"/>
                  <a:pt x="32" y="35"/>
                </a:cubicBezTo>
                <a:cubicBezTo>
                  <a:pt x="64" y="2"/>
                  <a:pt x="118" y="0"/>
                  <a:pt x="152" y="33"/>
                </a:cubicBezTo>
                <a:cubicBezTo>
                  <a:pt x="186" y="65"/>
                  <a:pt x="187" y="119"/>
                  <a:pt x="155" y="153"/>
                </a:cubicBezTo>
                <a:close/>
                <a:moveTo>
                  <a:pt x="148" y="37"/>
                </a:moveTo>
                <a:cubicBezTo>
                  <a:pt x="116" y="7"/>
                  <a:pt x="66" y="8"/>
                  <a:pt x="36" y="40"/>
                </a:cubicBezTo>
                <a:cubicBezTo>
                  <a:pt x="6" y="71"/>
                  <a:pt x="8" y="121"/>
                  <a:pt x="39" y="151"/>
                </a:cubicBezTo>
                <a:cubicBezTo>
                  <a:pt x="70" y="181"/>
                  <a:pt x="120" y="180"/>
                  <a:pt x="150" y="148"/>
                </a:cubicBezTo>
                <a:cubicBezTo>
                  <a:pt x="180" y="117"/>
                  <a:pt x="179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" name="Freeform 581">
            <a:extLst>
              <a:ext uri="{FF2B5EF4-FFF2-40B4-BE49-F238E27FC236}">
                <a16:creationId xmlns:a16="http://schemas.microsoft.com/office/drawing/2014/main" id="{F4F46744-FAEF-314E-B262-B19AC399C34A}"/>
              </a:ext>
            </a:extLst>
          </p:cNvPr>
          <p:cNvSpPr>
            <a:spLocks noEditPoints="1"/>
          </p:cNvSpPr>
          <p:nvPr/>
        </p:nvSpPr>
        <p:spPr bwMode="auto">
          <a:xfrm>
            <a:off x="1539477" y="4678083"/>
            <a:ext cx="361277" cy="362890"/>
          </a:xfrm>
          <a:custGeom>
            <a:avLst/>
            <a:gdLst>
              <a:gd name="T0" fmla="*/ 152 w 188"/>
              <a:gd name="T1" fmla="*/ 33 h 188"/>
              <a:gd name="T2" fmla="*/ 33 w 188"/>
              <a:gd name="T3" fmla="*/ 35 h 188"/>
              <a:gd name="T4" fmla="*/ 35 w 188"/>
              <a:gd name="T5" fmla="*/ 155 h 188"/>
              <a:gd name="T6" fmla="*/ 155 w 188"/>
              <a:gd name="T7" fmla="*/ 152 h 188"/>
              <a:gd name="T8" fmla="*/ 152 w 188"/>
              <a:gd name="T9" fmla="*/ 33 h 188"/>
              <a:gd name="T10" fmla="*/ 151 w 188"/>
              <a:gd name="T11" fmla="*/ 148 h 188"/>
              <a:gd name="T12" fmla="*/ 40 w 188"/>
              <a:gd name="T13" fmla="*/ 151 h 188"/>
              <a:gd name="T14" fmla="*/ 37 w 188"/>
              <a:gd name="T15" fmla="*/ 40 h 188"/>
              <a:gd name="T16" fmla="*/ 148 w 188"/>
              <a:gd name="T17" fmla="*/ 37 h 188"/>
              <a:gd name="T18" fmla="*/ 151 w 188"/>
              <a:gd name="T19" fmla="*/ 148 h 188"/>
              <a:gd name="T20" fmla="*/ 127 w 188"/>
              <a:gd name="T21" fmla="*/ 94 h 188"/>
              <a:gd name="T22" fmla="*/ 128 w 188"/>
              <a:gd name="T23" fmla="*/ 101 h 188"/>
              <a:gd name="T24" fmla="*/ 137 w 188"/>
              <a:gd name="T25" fmla="*/ 110 h 188"/>
              <a:gd name="T26" fmla="*/ 140 w 188"/>
              <a:gd name="T27" fmla="*/ 115 h 188"/>
              <a:gd name="T28" fmla="*/ 138 w 188"/>
              <a:gd name="T29" fmla="*/ 120 h 188"/>
              <a:gd name="T30" fmla="*/ 124 w 188"/>
              <a:gd name="T31" fmla="*/ 120 h 188"/>
              <a:gd name="T32" fmla="*/ 116 w 188"/>
              <a:gd name="T33" fmla="*/ 117 h 188"/>
              <a:gd name="T34" fmla="*/ 110 w 188"/>
              <a:gd name="T35" fmla="*/ 111 h 188"/>
              <a:gd name="T36" fmla="*/ 108 w 188"/>
              <a:gd name="T37" fmla="*/ 109 h 188"/>
              <a:gd name="T38" fmla="*/ 103 w 188"/>
              <a:gd name="T39" fmla="*/ 110 h 188"/>
              <a:gd name="T40" fmla="*/ 102 w 188"/>
              <a:gd name="T41" fmla="*/ 116 h 188"/>
              <a:gd name="T42" fmla="*/ 97 w 188"/>
              <a:gd name="T43" fmla="*/ 120 h 188"/>
              <a:gd name="T44" fmla="*/ 78 w 188"/>
              <a:gd name="T45" fmla="*/ 116 h 188"/>
              <a:gd name="T46" fmla="*/ 65 w 188"/>
              <a:gd name="T47" fmla="*/ 104 h 188"/>
              <a:gd name="T48" fmla="*/ 48 w 188"/>
              <a:gd name="T49" fmla="*/ 73 h 188"/>
              <a:gd name="T50" fmla="*/ 50 w 188"/>
              <a:gd name="T51" fmla="*/ 69 h 188"/>
              <a:gd name="T52" fmla="*/ 63 w 188"/>
              <a:gd name="T53" fmla="*/ 69 h 188"/>
              <a:gd name="T54" fmla="*/ 67 w 188"/>
              <a:gd name="T55" fmla="*/ 72 h 188"/>
              <a:gd name="T56" fmla="*/ 76 w 188"/>
              <a:gd name="T57" fmla="*/ 89 h 188"/>
              <a:gd name="T58" fmla="*/ 80 w 188"/>
              <a:gd name="T59" fmla="*/ 93 h 188"/>
              <a:gd name="T60" fmla="*/ 83 w 188"/>
              <a:gd name="T61" fmla="*/ 92 h 188"/>
              <a:gd name="T62" fmla="*/ 84 w 188"/>
              <a:gd name="T63" fmla="*/ 88 h 188"/>
              <a:gd name="T64" fmla="*/ 84 w 188"/>
              <a:gd name="T65" fmla="*/ 76 h 188"/>
              <a:gd name="T66" fmla="*/ 79 w 188"/>
              <a:gd name="T67" fmla="*/ 71 h 188"/>
              <a:gd name="T68" fmla="*/ 79 w 188"/>
              <a:gd name="T69" fmla="*/ 70 h 188"/>
              <a:gd name="T70" fmla="*/ 83 w 188"/>
              <a:gd name="T71" fmla="*/ 67 h 188"/>
              <a:gd name="T72" fmla="*/ 98 w 188"/>
              <a:gd name="T73" fmla="*/ 67 h 188"/>
              <a:gd name="T74" fmla="*/ 102 w 188"/>
              <a:gd name="T75" fmla="*/ 71 h 188"/>
              <a:gd name="T76" fmla="*/ 102 w 188"/>
              <a:gd name="T77" fmla="*/ 89 h 188"/>
              <a:gd name="T78" fmla="*/ 104 w 188"/>
              <a:gd name="T79" fmla="*/ 93 h 188"/>
              <a:gd name="T80" fmla="*/ 107 w 188"/>
              <a:gd name="T81" fmla="*/ 91 h 188"/>
              <a:gd name="T82" fmla="*/ 115 w 188"/>
              <a:gd name="T83" fmla="*/ 78 h 188"/>
              <a:gd name="T84" fmla="*/ 118 w 188"/>
              <a:gd name="T85" fmla="*/ 72 h 188"/>
              <a:gd name="T86" fmla="*/ 122 w 188"/>
              <a:gd name="T87" fmla="*/ 69 h 188"/>
              <a:gd name="T88" fmla="*/ 137 w 188"/>
              <a:gd name="T89" fmla="*/ 69 h 188"/>
              <a:gd name="T90" fmla="*/ 138 w 188"/>
              <a:gd name="T91" fmla="*/ 69 h 188"/>
              <a:gd name="T92" fmla="*/ 140 w 188"/>
              <a:gd name="T93" fmla="*/ 73 h 188"/>
              <a:gd name="T94" fmla="*/ 134 w 188"/>
              <a:gd name="T95" fmla="*/ 83 h 188"/>
              <a:gd name="T96" fmla="*/ 127 w 188"/>
              <a:gd name="T97" fmla="*/ 9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8" h="188">
                <a:moveTo>
                  <a:pt x="152" y="33"/>
                </a:moveTo>
                <a:cubicBezTo>
                  <a:pt x="119" y="0"/>
                  <a:pt x="65" y="1"/>
                  <a:pt x="33" y="35"/>
                </a:cubicBezTo>
                <a:cubicBezTo>
                  <a:pt x="0" y="69"/>
                  <a:pt x="1" y="123"/>
                  <a:pt x="35" y="155"/>
                </a:cubicBezTo>
                <a:cubicBezTo>
                  <a:pt x="69" y="188"/>
                  <a:pt x="123" y="186"/>
                  <a:pt x="155" y="152"/>
                </a:cubicBezTo>
                <a:cubicBezTo>
                  <a:pt x="188" y="119"/>
                  <a:pt x="186" y="65"/>
                  <a:pt x="152" y="33"/>
                </a:cubicBezTo>
                <a:close/>
                <a:moveTo>
                  <a:pt x="151" y="148"/>
                </a:moveTo>
                <a:cubicBezTo>
                  <a:pt x="121" y="180"/>
                  <a:pt x="71" y="181"/>
                  <a:pt x="40" y="151"/>
                </a:cubicBezTo>
                <a:cubicBezTo>
                  <a:pt x="8" y="121"/>
                  <a:pt x="7" y="71"/>
                  <a:pt x="37" y="40"/>
                </a:cubicBezTo>
                <a:cubicBezTo>
                  <a:pt x="67" y="8"/>
                  <a:pt x="117" y="7"/>
                  <a:pt x="148" y="37"/>
                </a:cubicBezTo>
                <a:cubicBezTo>
                  <a:pt x="180" y="67"/>
                  <a:pt x="181" y="117"/>
                  <a:pt x="151" y="148"/>
                </a:cubicBezTo>
                <a:close/>
                <a:moveTo>
                  <a:pt x="127" y="94"/>
                </a:moveTo>
                <a:cubicBezTo>
                  <a:pt x="125" y="97"/>
                  <a:pt x="125" y="98"/>
                  <a:pt x="128" y="101"/>
                </a:cubicBezTo>
                <a:cubicBezTo>
                  <a:pt x="131" y="104"/>
                  <a:pt x="134" y="107"/>
                  <a:pt x="137" y="110"/>
                </a:cubicBezTo>
                <a:cubicBezTo>
                  <a:pt x="138" y="112"/>
                  <a:pt x="139" y="113"/>
                  <a:pt x="140" y="115"/>
                </a:cubicBezTo>
                <a:cubicBezTo>
                  <a:pt x="141" y="117"/>
                  <a:pt x="140" y="120"/>
                  <a:pt x="138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1" y="121"/>
                  <a:pt x="118" y="119"/>
                  <a:pt x="116" y="117"/>
                </a:cubicBezTo>
                <a:cubicBezTo>
                  <a:pt x="114" y="115"/>
                  <a:pt x="112" y="113"/>
                  <a:pt x="110" y="111"/>
                </a:cubicBezTo>
                <a:cubicBezTo>
                  <a:pt x="109" y="110"/>
                  <a:pt x="109" y="109"/>
                  <a:pt x="108" y="109"/>
                </a:cubicBezTo>
                <a:cubicBezTo>
                  <a:pt x="106" y="107"/>
                  <a:pt x="104" y="108"/>
                  <a:pt x="103" y="110"/>
                </a:cubicBezTo>
                <a:cubicBezTo>
                  <a:pt x="102" y="112"/>
                  <a:pt x="102" y="114"/>
                  <a:pt x="102" y="116"/>
                </a:cubicBezTo>
                <a:cubicBezTo>
                  <a:pt x="102" y="119"/>
                  <a:pt x="101" y="120"/>
                  <a:pt x="97" y="120"/>
                </a:cubicBezTo>
                <a:cubicBezTo>
                  <a:pt x="91" y="121"/>
                  <a:pt x="84" y="120"/>
                  <a:pt x="78" y="116"/>
                </a:cubicBezTo>
                <a:cubicBezTo>
                  <a:pt x="73" y="113"/>
                  <a:pt x="69" y="109"/>
                  <a:pt x="65" y="104"/>
                </a:cubicBezTo>
                <a:cubicBezTo>
                  <a:pt x="58" y="94"/>
                  <a:pt x="53" y="84"/>
                  <a:pt x="48" y="73"/>
                </a:cubicBezTo>
                <a:cubicBezTo>
                  <a:pt x="47" y="71"/>
                  <a:pt x="47" y="69"/>
                  <a:pt x="50" y="69"/>
                </a:cubicBezTo>
                <a:cubicBezTo>
                  <a:pt x="55" y="69"/>
                  <a:pt x="59" y="69"/>
                  <a:pt x="63" y="69"/>
                </a:cubicBezTo>
                <a:cubicBezTo>
                  <a:pt x="65" y="69"/>
                  <a:pt x="66" y="70"/>
                  <a:pt x="67" y="72"/>
                </a:cubicBezTo>
                <a:cubicBezTo>
                  <a:pt x="70" y="78"/>
                  <a:pt x="72" y="84"/>
                  <a:pt x="76" y="89"/>
                </a:cubicBezTo>
                <a:cubicBezTo>
                  <a:pt x="77" y="90"/>
                  <a:pt x="78" y="92"/>
                  <a:pt x="80" y="93"/>
                </a:cubicBezTo>
                <a:cubicBezTo>
                  <a:pt x="81" y="94"/>
                  <a:pt x="82" y="93"/>
                  <a:pt x="83" y="92"/>
                </a:cubicBezTo>
                <a:cubicBezTo>
                  <a:pt x="84" y="90"/>
                  <a:pt x="84" y="89"/>
                  <a:pt x="84" y="88"/>
                </a:cubicBezTo>
                <a:cubicBezTo>
                  <a:pt x="84" y="84"/>
                  <a:pt x="84" y="80"/>
                  <a:pt x="84" y="76"/>
                </a:cubicBezTo>
                <a:cubicBezTo>
                  <a:pt x="83" y="73"/>
                  <a:pt x="82" y="72"/>
                  <a:pt x="79" y="71"/>
                </a:cubicBezTo>
                <a:cubicBezTo>
                  <a:pt x="78" y="71"/>
                  <a:pt x="78" y="70"/>
                  <a:pt x="79" y="70"/>
                </a:cubicBezTo>
                <a:cubicBezTo>
                  <a:pt x="80" y="68"/>
                  <a:pt x="81" y="67"/>
                  <a:pt x="83" y="67"/>
                </a:cubicBezTo>
                <a:cubicBezTo>
                  <a:pt x="98" y="67"/>
                  <a:pt x="98" y="67"/>
                  <a:pt x="98" y="67"/>
                </a:cubicBezTo>
                <a:cubicBezTo>
                  <a:pt x="101" y="68"/>
                  <a:pt x="101" y="69"/>
                  <a:pt x="102" y="71"/>
                </a:cubicBezTo>
                <a:cubicBezTo>
                  <a:pt x="102" y="89"/>
                  <a:pt x="102" y="89"/>
                  <a:pt x="102" y="89"/>
                </a:cubicBezTo>
                <a:cubicBezTo>
                  <a:pt x="102" y="89"/>
                  <a:pt x="102" y="92"/>
                  <a:pt x="104" y="93"/>
                </a:cubicBezTo>
                <a:cubicBezTo>
                  <a:pt x="105" y="93"/>
                  <a:pt x="106" y="92"/>
                  <a:pt x="107" y="91"/>
                </a:cubicBezTo>
                <a:cubicBezTo>
                  <a:pt x="111" y="88"/>
                  <a:pt x="113" y="83"/>
                  <a:pt x="115" y="78"/>
                </a:cubicBezTo>
                <a:cubicBezTo>
                  <a:pt x="117" y="76"/>
                  <a:pt x="117" y="74"/>
                  <a:pt x="118" y="72"/>
                </a:cubicBezTo>
                <a:cubicBezTo>
                  <a:pt x="119" y="70"/>
                  <a:pt x="120" y="69"/>
                  <a:pt x="122" y="69"/>
                </a:cubicBezTo>
                <a:cubicBezTo>
                  <a:pt x="137" y="69"/>
                  <a:pt x="137" y="69"/>
                  <a:pt x="137" y="69"/>
                </a:cubicBezTo>
                <a:cubicBezTo>
                  <a:pt x="137" y="69"/>
                  <a:pt x="137" y="69"/>
                  <a:pt x="138" y="69"/>
                </a:cubicBezTo>
                <a:cubicBezTo>
                  <a:pt x="140" y="70"/>
                  <a:pt x="141" y="71"/>
                  <a:pt x="140" y="73"/>
                </a:cubicBezTo>
                <a:cubicBezTo>
                  <a:pt x="139" y="77"/>
                  <a:pt x="137" y="80"/>
                  <a:pt x="134" y="83"/>
                </a:cubicBezTo>
                <a:cubicBezTo>
                  <a:pt x="132" y="87"/>
                  <a:pt x="129" y="90"/>
                  <a:pt x="127" y="9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Freeform 569">
            <a:extLst>
              <a:ext uri="{FF2B5EF4-FFF2-40B4-BE49-F238E27FC236}">
                <a16:creationId xmlns:a16="http://schemas.microsoft.com/office/drawing/2014/main" id="{FFA5BCE4-DE61-7F4F-93FF-9B65373A808E}"/>
              </a:ext>
            </a:extLst>
          </p:cNvPr>
          <p:cNvSpPr>
            <a:spLocks noEditPoints="1"/>
          </p:cNvSpPr>
          <p:nvPr/>
        </p:nvSpPr>
        <p:spPr bwMode="auto">
          <a:xfrm>
            <a:off x="1031574" y="4678083"/>
            <a:ext cx="359969" cy="362890"/>
          </a:xfrm>
          <a:custGeom>
            <a:avLst/>
            <a:gdLst>
              <a:gd name="T0" fmla="*/ 134 w 187"/>
              <a:gd name="T1" fmla="*/ 58 h 188"/>
              <a:gd name="T2" fmla="*/ 134 w 187"/>
              <a:gd name="T3" fmla="*/ 130 h 188"/>
              <a:gd name="T4" fmla="*/ 129 w 187"/>
              <a:gd name="T5" fmla="*/ 135 h 188"/>
              <a:gd name="T6" fmla="*/ 109 w 187"/>
              <a:gd name="T7" fmla="*/ 135 h 188"/>
              <a:gd name="T8" fmla="*/ 109 w 187"/>
              <a:gd name="T9" fmla="*/ 103 h 188"/>
              <a:gd name="T10" fmla="*/ 119 w 187"/>
              <a:gd name="T11" fmla="*/ 103 h 188"/>
              <a:gd name="T12" fmla="*/ 121 w 187"/>
              <a:gd name="T13" fmla="*/ 91 h 188"/>
              <a:gd name="T14" fmla="*/ 109 w 187"/>
              <a:gd name="T15" fmla="*/ 91 h 188"/>
              <a:gd name="T16" fmla="*/ 109 w 187"/>
              <a:gd name="T17" fmla="*/ 83 h 188"/>
              <a:gd name="T18" fmla="*/ 115 w 187"/>
              <a:gd name="T19" fmla="*/ 77 h 188"/>
              <a:gd name="T20" fmla="*/ 121 w 187"/>
              <a:gd name="T21" fmla="*/ 77 h 188"/>
              <a:gd name="T22" fmla="*/ 121 w 187"/>
              <a:gd name="T23" fmla="*/ 66 h 188"/>
              <a:gd name="T24" fmla="*/ 112 w 187"/>
              <a:gd name="T25" fmla="*/ 66 h 188"/>
              <a:gd name="T26" fmla="*/ 96 w 187"/>
              <a:gd name="T27" fmla="*/ 82 h 188"/>
              <a:gd name="T28" fmla="*/ 96 w 187"/>
              <a:gd name="T29" fmla="*/ 91 h 188"/>
              <a:gd name="T30" fmla="*/ 85 w 187"/>
              <a:gd name="T31" fmla="*/ 91 h 188"/>
              <a:gd name="T32" fmla="*/ 85 w 187"/>
              <a:gd name="T33" fmla="*/ 103 h 188"/>
              <a:gd name="T34" fmla="*/ 96 w 187"/>
              <a:gd name="T35" fmla="*/ 103 h 188"/>
              <a:gd name="T36" fmla="*/ 96 w 187"/>
              <a:gd name="T37" fmla="*/ 135 h 188"/>
              <a:gd name="T38" fmla="*/ 57 w 187"/>
              <a:gd name="T39" fmla="*/ 135 h 188"/>
              <a:gd name="T40" fmla="*/ 53 w 187"/>
              <a:gd name="T41" fmla="*/ 130 h 188"/>
              <a:gd name="T42" fmla="*/ 53 w 187"/>
              <a:gd name="T43" fmla="*/ 58 h 188"/>
              <a:gd name="T44" fmla="*/ 57 w 187"/>
              <a:gd name="T45" fmla="*/ 53 h 188"/>
              <a:gd name="T46" fmla="*/ 129 w 187"/>
              <a:gd name="T47" fmla="*/ 53 h 188"/>
              <a:gd name="T48" fmla="*/ 134 w 187"/>
              <a:gd name="T49" fmla="*/ 58 h 188"/>
              <a:gd name="T50" fmla="*/ 155 w 187"/>
              <a:gd name="T51" fmla="*/ 153 h 188"/>
              <a:gd name="T52" fmla="*/ 35 w 187"/>
              <a:gd name="T53" fmla="*/ 155 h 188"/>
              <a:gd name="T54" fmla="*/ 32 w 187"/>
              <a:gd name="T55" fmla="*/ 35 h 188"/>
              <a:gd name="T56" fmla="*/ 152 w 187"/>
              <a:gd name="T57" fmla="*/ 33 h 188"/>
              <a:gd name="T58" fmla="*/ 155 w 187"/>
              <a:gd name="T59" fmla="*/ 153 h 188"/>
              <a:gd name="T60" fmla="*/ 148 w 187"/>
              <a:gd name="T61" fmla="*/ 37 h 188"/>
              <a:gd name="T62" fmla="*/ 36 w 187"/>
              <a:gd name="T63" fmla="*/ 40 h 188"/>
              <a:gd name="T64" fmla="*/ 39 w 187"/>
              <a:gd name="T65" fmla="*/ 151 h 188"/>
              <a:gd name="T66" fmla="*/ 150 w 187"/>
              <a:gd name="T67" fmla="*/ 148 h 188"/>
              <a:gd name="T68" fmla="*/ 148 w 187"/>
              <a:gd name="T69" fmla="*/ 3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7" h="188">
                <a:moveTo>
                  <a:pt x="134" y="58"/>
                </a:moveTo>
                <a:cubicBezTo>
                  <a:pt x="134" y="130"/>
                  <a:pt x="134" y="130"/>
                  <a:pt x="134" y="130"/>
                </a:cubicBezTo>
                <a:cubicBezTo>
                  <a:pt x="134" y="133"/>
                  <a:pt x="132" y="135"/>
                  <a:pt x="129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119" y="103"/>
                  <a:pt x="119" y="103"/>
                  <a:pt x="119" y="103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09" y="79"/>
                  <a:pt x="110" y="77"/>
                  <a:pt x="115" y="77"/>
                </a:cubicBezTo>
                <a:cubicBezTo>
                  <a:pt x="121" y="77"/>
                  <a:pt x="121" y="77"/>
                  <a:pt x="121" y="77"/>
                </a:cubicBezTo>
                <a:cubicBezTo>
                  <a:pt x="121" y="66"/>
                  <a:pt x="121" y="66"/>
                  <a:pt x="121" y="66"/>
                </a:cubicBezTo>
                <a:cubicBezTo>
                  <a:pt x="120" y="66"/>
                  <a:pt x="116" y="66"/>
                  <a:pt x="112" y="66"/>
                </a:cubicBezTo>
                <a:cubicBezTo>
                  <a:pt x="102" y="66"/>
                  <a:pt x="96" y="71"/>
                  <a:pt x="96" y="82"/>
                </a:cubicBezTo>
                <a:cubicBezTo>
                  <a:pt x="96" y="91"/>
                  <a:pt x="96" y="91"/>
                  <a:pt x="96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96" y="103"/>
                  <a:pt x="96" y="103"/>
                  <a:pt x="96" y="103"/>
                </a:cubicBezTo>
                <a:cubicBezTo>
                  <a:pt x="96" y="135"/>
                  <a:pt x="96" y="135"/>
                  <a:pt x="96" y="135"/>
                </a:cubicBezTo>
                <a:cubicBezTo>
                  <a:pt x="57" y="135"/>
                  <a:pt x="57" y="135"/>
                  <a:pt x="57" y="135"/>
                </a:cubicBezTo>
                <a:cubicBezTo>
                  <a:pt x="55" y="135"/>
                  <a:pt x="53" y="133"/>
                  <a:pt x="53" y="130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5"/>
                  <a:pt x="55" y="53"/>
                  <a:pt x="57" y="53"/>
                </a:cubicBezTo>
                <a:cubicBezTo>
                  <a:pt x="129" y="53"/>
                  <a:pt x="129" y="53"/>
                  <a:pt x="129" y="53"/>
                </a:cubicBezTo>
                <a:cubicBezTo>
                  <a:pt x="132" y="53"/>
                  <a:pt x="134" y="55"/>
                  <a:pt x="134" y="58"/>
                </a:cubicBezTo>
                <a:close/>
                <a:moveTo>
                  <a:pt x="155" y="153"/>
                </a:moveTo>
                <a:cubicBezTo>
                  <a:pt x="122" y="186"/>
                  <a:pt x="69" y="188"/>
                  <a:pt x="35" y="155"/>
                </a:cubicBezTo>
                <a:cubicBezTo>
                  <a:pt x="1" y="123"/>
                  <a:pt x="0" y="69"/>
                  <a:pt x="32" y="35"/>
                </a:cubicBezTo>
                <a:cubicBezTo>
                  <a:pt x="64" y="2"/>
                  <a:pt x="118" y="0"/>
                  <a:pt x="152" y="33"/>
                </a:cubicBezTo>
                <a:cubicBezTo>
                  <a:pt x="186" y="65"/>
                  <a:pt x="187" y="119"/>
                  <a:pt x="155" y="153"/>
                </a:cubicBezTo>
                <a:close/>
                <a:moveTo>
                  <a:pt x="148" y="37"/>
                </a:moveTo>
                <a:cubicBezTo>
                  <a:pt x="116" y="7"/>
                  <a:pt x="66" y="8"/>
                  <a:pt x="36" y="40"/>
                </a:cubicBezTo>
                <a:cubicBezTo>
                  <a:pt x="6" y="71"/>
                  <a:pt x="8" y="121"/>
                  <a:pt x="39" y="151"/>
                </a:cubicBezTo>
                <a:cubicBezTo>
                  <a:pt x="70" y="181"/>
                  <a:pt x="120" y="180"/>
                  <a:pt x="150" y="148"/>
                </a:cubicBezTo>
                <a:cubicBezTo>
                  <a:pt x="180" y="117"/>
                  <a:pt x="179" y="67"/>
                  <a:pt x="148" y="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7629D5A7-2BA7-9D46-803E-0ADC98A163CC}"/>
              </a:ext>
            </a:extLst>
          </p:cNvPr>
          <p:cNvSpPr>
            <a:spLocks noEditPoints="1"/>
          </p:cNvSpPr>
          <p:nvPr/>
        </p:nvSpPr>
        <p:spPr bwMode="auto">
          <a:xfrm>
            <a:off x="2031033" y="4676658"/>
            <a:ext cx="361546" cy="364337"/>
          </a:xfrm>
          <a:custGeom>
            <a:avLst/>
            <a:gdLst>
              <a:gd name="T0" fmla="*/ 254 w 306"/>
              <a:gd name="T1" fmla="*/ 249 h 307"/>
              <a:gd name="T2" fmla="*/ 57 w 306"/>
              <a:gd name="T3" fmla="*/ 254 h 307"/>
              <a:gd name="T4" fmla="*/ 53 w 306"/>
              <a:gd name="T5" fmla="*/ 58 h 307"/>
              <a:gd name="T6" fmla="*/ 249 w 306"/>
              <a:gd name="T7" fmla="*/ 53 h 307"/>
              <a:gd name="T8" fmla="*/ 254 w 306"/>
              <a:gd name="T9" fmla="*/ 249 h 307"/>
              <a:gd name="T10" fmla="*/ 243 w 306"/>
              <a:gd name="T11" fmla="*/ 61 h 307"/>
              <a:gd name="T12" fmla="*/ 61 w 306"/>
              <a:gd name="T13" fmla="*/ 64 h 307"/>
              <a:gd name="T14" fmla="*/ 64 w 306"/>
              <a:gd name="T15" fmla="*/ 246 h 307"/>
              <a:gd name="T16" fmla="*/ 246 w 306"/>
              <a:gd name="T17" fmla="*/ 243 h 307"/>
              <a:gd name="T18" fmla="*/ 243 w 306"/>
              <a:gd name="T19" fmla="*/ 61 h 307"/>
              <a:gd name="T20" fmla="*/ 146 w 306"/>
              <a:gd name="T21" fmla="*/ 184 h 307"/>
              <a:gd name="T22" fmla="*/ 114 w 306"/>
              <a:gd name="T23" fmla="*/ 172 h 307"/>
              <a:gd name="T24" fmla="*/ 111 w 306"/>
              <a:gd name="T25" fmla="*/ 170 h 307"/>
              <a:gd name="T26" fmla="*/ 110 w 306"/>
              <a:gd name="T27" fmla="*/ 157 h 307"/>
              <a:gd name="T28" fmla="*/ 122 w 306"/>
              <a:gd name="T29" fmla="*/ 154 h 307"/>
              <a:gd name="T30" fmla="*/ 124 w 306"/>
              <a:gd name="T31" fmla="*/ 156 h 307"/>
              <a:gd name="T32" fmla="*/ 181 w 306"/>
              <a:gd name="T33" fmla="*/ 156 h 307"/>
              <a:gd name="T34" fmla="*/ 187 w 306"/>
              <a:gd name="T35" fmla="*/ 154 h 307"/>
              <a:gd name="T36" fmla="*/ 197 w 306"/>
              <a:gd name="T37" fmla="*/ 158 h 307"/>
              <a:gd name="T38" fmla="*/ 196 w 306"/>
              <a:gd name="T39" fmla="*/ 169 h 307"/>
              <a:gd name="T40" fmla="*/ 180 w 306"/>
              <a:gd name="T41" fmla="*/ 179 h 307"/>
              <a:gd name="T42" fmla="*/ 161 w 306"/>
              <a:gd name="T43" fmla="*/ 184 h 307"/>
              <a:gd name="T44" fmla="*/ 163 w 306"/>
              <a:gd name="T45" fmla="*/ 186 h 307"/>
              <a:gd name="T46" fmla="*/ 189 w 306"/>
              <a:gd name="T47" fmla="*/ 212 h 307"/>
              <a:gd name="T48" fmla="*/ 191 w 306"/>
              <a:gd name="T49" fmla="*/ 222 h 307"/>
              <a:gd name="T50" fmla="*/ 181 w 306"/>
              <a:gd name="T51" fmla="*/ 228 h 307"/>
              <a:gd name="T52" fmla="*/ 175 w 306"/>
              <a:gd name="T53" fmla="*/ 225 h 307"/>
              <a:gd name="T54" fmla="*/ 156 w 306"/>
              <a:gd name="T55" fmla="*/ 205 h 307"/>
              <a:gd name="T56" fmla="*/ 151 w 306"/>
              <a:gd name="T57" fmla="*/ 205 h 307"/>
              <a:gd name="T58" fmla="*/ 131 w 306"/>
              <a:gd name="T59" fmla="*/ 226 h 307"/>
              <a:gd name="T60" fmla="*/ 121 w 306"/>
              <a:gd name="T61" fmla="*/ 227 h 307"/>
              <a:gd name="T62" fmla="*/ 115 w 306"/>
              <a:gd name="T63" fmla="*/ 218 h 307"/>
              <a:gd name="T64" fmla="*/ 118 w 306"/>
              <a:gd name="T65" fmla="*/ 212 h 307"/>
              <a:gd name="T66" fmla="*/ 144 w 306"/>
              <a:gd name="T67" fmla="*/ 186 h 307"/>
              <a:gd name="T68" fmla="*/ 146 w 306"/>
              <a:gd name="T69" fmla="*/ 184 h 307"/>
              <a:gd name="T70" fmla="*/ 146 w 306"/>
              <a:gd name="T71" fmla="*/ 184 h 307"/>
              <a:gd name="T72" fmla="*/ 146 w 306"/>
              <a:gd name="T73" fmla="*/ 184 h 307"/>
              <a:gd name="T74" fmla="*/ 153 w 306"/>
              <a:gd name="T75" fmla="*/ 154 h 307"/>
              <a:gd name="T76" fmla="*/ 115 w 306"/>
              <a:gd name="T77" fmla="*/ 115 h 307"/>
              <a:gd name="T78" fmla="*/ 153 w 306"/>
              <a:gd name="T79" fmla="*/ 77 h 307"/>
              <a:gd name="T80" fmla="*/ 192 w 306"/>
              <a:gd name="T81" fmla="*/ 116 h 307"/>
              <a:gd name="T82" fmla="*/ 153 w 306"/>
              <a:gd name="T83" fmla="*/ 154 h 307"/>
              <a:gd name="T84" fmla="*/ 172 w 306"/>
              <a:gd name="T85" fmla="*/ 115 h 307"/>
              <a:gd name="T86" fmla="*/ 153 w 306"/>
              <a:gd name="T87" fmla="*/ 97 h 307"/>
              <a:gd name="T88" fmla="*/ 135 w 306"/>
              <a:gd name="T89" fmla="*/ 115 h 307"/>
              <a:gd name="T90" fmla="*/ 153 w 306"/>
              <a:gd name="T91" fmla="*/ 134 h 307"/>
              <a:gd name="T92" fmla="*/ 172 w 306"/>
              <a:gd name="T93" fmla="*/ 115 h 307"/>
              <a:gd name="T94" fmla="*/ 172 w 306"/>
              <a:gd name="T95" fmla="*/ 115 h 307"/>
              <a:gd name="T96" fmla="*/ 172 w 306"/>
              <a:gd name="T97" fmla="*/ 115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06" h="307">
                <a:moveTo>
                  <a:pt x="254" y="249"/>
                </a:moveTo>
                <a:cubicBezTo>
                  <a:pt x="202" y="305"/>
                  <a:pt x="113" y="307"/>
                  <a:pt x="57" y="254"/>
                </a:cubicBezTo>
                <a:cubicBezTo>
                  <a:pt x="2" y="202"/>
                  <a:pt x="0" y="113"/>
                  <a:pt x="53" y="58"/>
                </a:cubicBezTo>
                <a:cubicBezTo>
                  <a:pt x="105" y="2"/>
                  <a:pt x="193" y="0"/>
                  <a:pt x="249" y="53"/>
                </a:cubicBezTo>
                <a:cubicBezTo>
                  <a:pt x="305" y="105"/>
                  <a:pt x="306" y="194"/>
                  <a:pt x="254" y="249"/>
                </a:cubicBezTo>
                <a:close/>
                <a:moveTo>
                  <a:pt x="243" y="61"/>
                </a:moveTo>
                <a:cubicBezTo>
                  <a:pt x="190" y="12"/>
                  <a:pt x="110" y="13"/>
                  <a:pt x="61" y="64"/>
                </a:cubicBezTo>
                <a:cubicBezTo>
                  <a:pt x="12" y="117"/>
                  <a:pt x="13" y="197"/>
                  <a:pt x="64" y="246"/>
                </a:cubicBezTo>
                <a:cubicBezTo>
                  <a:pt x="116" y="295"/>
                  <a:pt x="197" y="293"/>
                  <a:pt x="246" y="243"/>
                </a:cubicBezTo>
                <a:cubicBezTo>
                  <a:pt x="295" y="190"/>
                  <a:pt x="293" y="110"/>
                  <a:pt x="243" y="61"/>
                </a:cubicBezTo>
                <a:close/>
                <a:moveTo>
                  <a:pt x="146" y="184"/>
                </a:moveTo>
                <a:cubicBezTo>
                  <a:pt x="134" y="182"/>
                  <a:pt x="124" y="180"/>
                  <a:pt x="114" y="172"/>
                </a:cubicBezTo>
                <a:cubicBezTo>
                  <a:pt x="113" y="172"/>
                  <a:pt x="112" y="171"/>
                  <a:pt x="111" y="170"/>
                </a:cubicBezTo>
                <a:cubicBezTo>
                  <a:pt x="107" y="166"/>
                  <a:pt x="107" y="162"/>
                  <a:pt x="110" y="157"/>
                </a:cubicBezTo>
                <a:cubicBezTo>
                  <a:pt x="113" y="153"/>
                  <a:pt x="117" y="152"/>
                  <a:pt x="122" y="154"/>
                </a:cubicBezTo>
                <a:cubicBezTo>
                  <a:pt x="123" y="155"/>
                  <a:pt x="124" y="155"/>
                  <a:pt x="124" y="156"/>
                </a:cubicBezTo>
                <a:cubicBezTo>
                  <a:pt x="141" y="168"/>
                  <a:pt x="164" y="168"/>
                  <a:pt x="181" y="156"/>
                </a:cubicBezTo>
                <a:cubicBezTo>
                  <a:pt x="183" y="155"/>
                  <a:pt x="185" y="154"/>
                  <a:pt x="187" y="154"/>
                </a:cubicBezTo>
                <a:cubicBezTo>
                  <a:pt x="191" y="153"/>
                  <a:pt x="195" y="154"/>
                  <a:pt x="197" y="158"/>
                </a:cubicBezTo>
                <a:cubicBezTo>
                  <a:pt x="199" y="162"/>
                  <a:pt x="199" y="166"/>
                  <a:pt x="196" y="169"/>
                </a:cubicBezTo>
                <a:cubicBezTo>
                  <a:pt x="192" y="174"/>
                  <a:pt x="186" y="177"/>
                  <a:pt x="180" y="179"/>
                </a:cubicBezTo>
                <a:cubicBezTo>
                  <a:pt x="174" y="182"/>
                  <a:pt x="167" y="183"/>
                  <a:pt x="161" y="184"/>
                </a:cubicBezTo>
                <a:cubicBezTo>
                  <a:pt x="162" y="185"/>
                  <a:pt x="162" y="185"/>
                  <a:pt x="163" y="186"/>
                </a:cubicBezTo>
                <a:cubicBezTo>
                  <a:pt x="172" y="195"/>
                  <a:pt x="180" y="203"/>
                  <a:pt x="189" y="212"/>
                </a:cubicBezTo>
                <a:cubicBezTo>
                  <a:pt x="192" y="215"/>
                  <a:pt x="193" y="219"/>
                  <a:pt x="191" y="222"/>
                </a:cubicBezTo>
                <a:cubicBezTo>
                  <a:pt x="189" y="226"/>
                  <a:pt x="185" y="229"/>
                  <a:pt x="181" y="228"/>
                </a:cubicBezTo>
                <a:cubicBezTo>
                  <a:pt x="179" y="228"/>
                  <a:pt x="177" y="227"/>
                  <a:pt x="175" y="225"/>
                </a:cubicBezTo>
                <a:cubicBezTo>
                  <a:pt x="169" y="219"/>
                  <a:pt x="162" y="212"/>
                  <a:pt x="156" y="205"/>
                </a:cubicBezTo>
                <a:cubicBezTo>
                  <a:pt x="154" y="203"/>
                  <a:pt x="153" y="204"/>
                  <a:pt x="151" y="205"/>
                </a:cubicBezTo>
                <a:cubicBezTo>
                  <a:pt x="144" y="212"/>
                  <a:pt x="138" y="219"/>
                  <a:pt x="131" y="226"/>
                </a:cubicBezTo>
                <a:cubicBezTo>
                  <a:pt x="128" y="229"/>
                  <a:pt x="124" y="229"/>
                  <a:pt x="121" y="227"/>
                </a:cubicBezTo>
                <a:cubicBezTo>
                  <a:pt x="117" y="226"/>
                  <a:pt x="115" y="222"/>
                  <a:pt x="115" y="218"/>
                </a:cubicBezTo>
                <a:cubicBezTo>
                  <a:pt x="115" y="215"/>
                  <a:pt x="116" y="213"/>
                  <a:pt x="118" y="212"/>
                </a:cubicBezTo>
                <a:cubicBezTo>
                  <a:pt x="127" y="203"/>
                  <a:pt x="135" y="194"/>
                  <a:pt x="144" y="186"/>
                </a:cubicBezTo>
                <a:cubicBezTo>
                  <a:pt x="144" y="185"/>
                  <a:pt x="145" y="185"/>
                  <a:pt x="146" y="184"/>
                </a:cubicBezTo>
                <a:close/>
                <a:moveTo>
                  <a:pt x="146" y="184"/>
                </a:moveTo>
                <a:cubicBezTo>
                  <a:pt x="146" y="184"/>
                  <a:pt x="146" y="184"/>
                  <a:pt x="146" y="184"/>
                </a:cubicBezTo>
                <a:moveTo>
                  <a:pt x="153" y="154"/>
                </a:moveTo>
                <a:cubicBezTo>
                  <a:pt x="132" y="154"/>
                  <a:pt x="115" y="136"/>
                  <a:pt x="115" y="115"/>
                </a:cubicBezTo>
                <a:cubicBezTo>
                  <a:pt x="115" y="94"/>
                  <a:pt x="132" y="77"/>
                  <a:pt x="153" y="77"/>
                </a:cubicBezTo>
                <a:cubicBezTo>
                  <a:pt x="175" y="77"/>
                  <a:pt x="192" y="94"/>
                  <a:pt x="192" y="116"/>
                </a:cubicBezTo>
                <a:cubicBezTo>
                  <a:pt x="191" y="137"/>
                  <a:pt x="174" y="154"/>
                  <a:pt x="153" y="154"/>
                </a:cubicBezTo>
                <a:close/>
                <a:moveTo>
                  <a:pt x="172" y="115"/>
                </a:moveTo>
                <a:cubicBezTo>
                  <a:pt x="172" y="105"/>
                  <a:pt x="164" y="97"/>
                  <a:pt x="153" y="97"/>
                </a:cubicBezTo>
                <a:cubicBezTo>
                  <a:pt x="143" y="97"/>
                  <a:pt x="134" y="105"/>
                  <a:pt x="135" y="115"/>
                </a:cubicBezTo>
                <a:cubicBezTo>
                  <a:pt x="135" y="126"/>
                  <a:pt x="143" y="134"/>
                  <a:pt x="153" y="134"/>
                </a:cubicBezTo>
                <a:cubicBezTo>
                  <a:pt x="164" y="134"/>
                  <a:pt x="172" y="126"/>
                  <a:pt x="172" y="115"/>
                </a:cubicBezTo>
                <a:close/>
                <a:moveTo>
                  <a:pt x="172" y="115"/>
                </a:moveTo>
                <a:cubicBezTo>
                  <a:pt x="172" y="115"/>
                  <a:pt x="172" y="115"/>
                  <a:pt x="172" y="11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3" name="Freeform 508">
            <a:extLst>
              <a:ext uri="{FF2B5EF4-FFF2-40B4-BE49-F238E27FC236}">
                <a16:creationId xmlns:a16="http://schemas.microsoft.com/office/drawing/2014/main" id="{74617315-007C-9C4D-BB71-5ADA4ADB969F}"/>
              </a:ext>
            </a:extLst>
          </p:cNvPr>
          <p:cNvSpPr>
            <a:spLocks noEditPoints="1"/>
          </p:cNvSpPr>
          <p:nvPr/>
        </p:nvSpPr>
        <p:spPr bwMode="auto">
          <a:xfrm>
            <a:off x="1121893" y="3610995"/>
            <a:ext cx="267031" cy="274141"/>
          </a:xfrm>
          <a:custGeom>
            <a:avLst/>
            <a:gdLst>
              <a:gd name="T0" fmla="*/ 59 w 139"/>
              <a:gd name="T1" fmla="*/ 80 h 142"/>
              <a:gd name="T2" fmla="*/ 59 w 139"/>
              <a:gd name="T3" fmla="*/ 133 h 142"/>
              <a:gd name="T4" fmla="*/ 81 w 139"/>
              <a:gd name="T5" fmla="*/ 133 h 142"/>
              <a:gd name="T6" fmla="*/ 81 w 139"/>
              <a:gd name="T7" fmla="*/ 80 h 142"/>
              <a:gd name="T8" fmla="*/ 59 w 139"/>
              <a:gd name="T9" fmla="*/ 80 h 142"/>
              <a:gd name="T10" fmla="*/ 54 w 139"/>
              <a:gd name="T11" fmla="*/ 71 h 142"/>
              <a:gd name="T12" fmla="*/ 85 w 139"/>
              <a:gd name="T13" fmla="*/ 71 h 142"/>
              <a:gd name="T14" fmla="*/ 89 w 139"/>
              <a:gd name="T15" fmla="*/ 72 h 142"/>
              <a:gd name="T16" fmla="*/ 90 w 139"/>
              <a:gd name="T17" fmla="*/ 75 h 142"/>
              <a:gd name="T18" fmla="*/ 90 w 139"/>
              <a:gd name="T19" fmla="*/ 138 h 142"/>
              <a:gd name="T20" fmla="*/ 89 w 139"/>
              <a:gd name="T21" fmla="*/ 141 h 142"/>
              <a:gd name="T22" fmla="*/ 85 w 139"/>
              <a:gd name="T23" fmla="*/ 142 h 142"/>
              <a:gd name="T24" fmla="*/ 54 w 139"/>
              <a:gd name="T25" fmla="*/ 142 h 142"/>
              <a:gd name="T26" fmla="*/ 51 w 139"/>
              <a:gd name="T27" fmla="*/ 141 h 142"/>
              <a:gd name="T28" fmla="*/ 50 w 139"/>
              <a:gd name="T29" fmla="*/ 138 h 142"/>
              <a:gd name="T30" fmla="*/ 50 w 139"/>
              <a:gd name="T31" fmla="*/ 75 h 142"/>
              <a:gd name="T32" fmla="*/ 51 w 139"/>
              <a:gd name="T33" fmla="*/ 72 h 142"/>
              <a:gd name="T34" fmla="*/ 54 w 139"/>
              <a:gd name="T35" fmla="*/ 71 h 142"/>
              <a:gd name="T36" fmla="*/ 9 w 139"/>
              <a:gd name="T37" fmla="*/ 53 h 142"/>
              <a:gd name="T38" fmla="*/ 9 w 139"/>
              <a:gd name="T39" fmla="*/ 133 h 142"/>
              <a:gd name="T40" fmla="*/ 32 w 139"/>
              <a:gd name="T41" fmla="*/ 133 h 142"/>
              <a:gd name="T42" fmla="*/ 32 w 139"/>
              <a:gd name="T43" fmla="*/ 53 h 142"/>
              <a:gd name="T44" fmla="*/ 9 w 139"/>
              <a:gd name="T45" fmla="*/ 53 h 142"/>
              <a:gd name="T46" fmla="*/ 5 w 139"/>
              <a:gd name="T47" fmla="*/ 44 h 142"/>
              <a:gd name="T48" fmla="*/ 36 w 139"/>
              <a:gd name="T49" fmla="*/ 44 h 142"/>
              <a:gd name="T50" fmla="*/ 39 w 139"/>
              <a:gd name="T51" fmla="*/ 46 h 142"/>
              <a:gd name="T52" fmla="*/ 41 w 139"/>
              <a:gd name="T53" fmla="*/ 49 h 142"/>
              <a:gd name="T54" fmla="*/ 41 w 139"/>
              <a:gd name="T55" fmla="*/ 138 h 142"/>
              <a:gd name="T56" fmla="*/ 39 w 139"/>
              <a:gd name="T57" fmla="*/ 141 h 142"/>
              <a:gd name="T58" fmla="*/ 36 w 139"/>
              <a:gd name="T59" fmla="*/ 142 h 142"/>
              <a:gd name="T60" fmla="*/ 5 w 139"/>
              <a:gd name="T61" fmla="*/ 142 h 142"/>
              <a:gd name="T62" fmla="*/ 2 w 139"/>
              <a:gd name="T63" fmla="*/ 141 h 142"/>
              <a:gd name="T64" fmla="*/ 0 w 139"/>
              <a:gd name="T65" fmla="*/ 138 h 142"/>
              <a:gd name="T66" fmla="*/ 0 w 139"/>
              <a:gd name="T67" fmla="*/ 49 h 142"/>
              <a:gd name="T68" fmla="*/ 2 w 139"/>
              <a:gd name="T69" fmla="*/ 46 h 142"/>
              <a:gd name="T70" fmla="*/ 5 w 139"/>
              <a:gd name="T71" fmla="*/ 44 h 142"/>
              <a:gd name="T72" fmla="*/ 108 w 139"/>
              <a:gd name="T73" fmla="*/ 9 h 142"/>
              <a:gd name="T74" fmla="*/ 108 w 139"/>
              <a:gd name="T75" fmla="*/ 133 h 142"/>
              <a:gd name="T76" fmla="*/ 130 w 139"/>
              <a:gd name="T77" fmla="*/ 133 h 142"/>
              <a:gd name="T78" fmla="*/ 130 w 139"/>
              <a:gd name="T79" fmla="*/ 9 h 142"/>
              <a:gd name="T80" fmla="*/ 108 w 139"/>
              <a:gd name="T81" fmla="*/ 9 h 142"/>
              <a:gd name="T82" fmla="*/ 103 w 139"/>
              <a:gd name="T83" fmla="*/ 0 h 142"/>
              <a:gd name="T84" fmla="*/ 135 w 139"/>
              <a:gd name="T85" fmla="*/ 0 h 142"/>
              <a:gd name="T86" fmla="*/ 138 w 139"/>
              <a:gd name="T87" fmla="*/ 1 h 142"/>
              <a:gd name="T88" fmla="*/ 139 w 139"/>
              <a:gd name="T89" fmla="*/ 4 h 142"/>
              <a:gd name="T90" fmla="*/ 139 w 139"/>
              <a:gd name="T91" fmla="*/ 138 h 142"/>
              <a:gd name="T92" fmla="*/ 138 w 139"/>
              <a:gd name="T93" fmla="*/ 141 h 142"/>
              <a:gd name="T94" fmla="*/ 135 w 139"/>
              <a:gd name="T95" fmla="*/ 142 h 142"/>
              <a:gd name="T96" fmla="*/ 103 w 139"/>
              <a:gd name="T97" fmla="*/ 142 h 142"/>
              <a:gd name="T98" fmla="*/ 100 w 139"/>
              <a:gd name="T99" fmla="*/ 141 h 142"/>
              <a:gd name="T100" fmla="*/ 99 w 139"/>
              <a:gd name="T101" fmla="*/ 138 h 142"/>
              <a:gd name="T102" fmla="*/ 99 w 139"/>
              <a:gd name="T103" fmla="*/ 4 h 142"/>
              <a:gd name="T104" fmla="*/ 100 w 139"/>
              <a:gd name="T105" fmla="*/ 1 h 142"/>
              <a:gd name="T106" fmla="*/ 103 w 139"/>
              <a:gd name="T107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9" h="142">
                <a:moveTo>
                  <a:pt x="59" y="80"/>
                </a:moveTo>
                <a:cubicBezTo>
                  <a:pt x="59" y="133"/>
                  <a:pt x="59" y="133"/>
                  <a:pt x="59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80"/>
                  <a:pt x="81" y="80"/>
                  <a:pt x="81" y="80"/>
                </a:cubicBezTo>
                <a:lnTo>
                  <a:pt x="59" y="80"/>
                </a:lnTo>
                <a:close/>
                <a:moveTo>
                  <a:pt x="54" y="71"/>
                </a:moveTo>
                <a:cubicBezTo>
                  <a:pt x="85" y="71"/>
                  <a:pt x="85" y="71"/>
                  <a:pt x="85" y="71"/>
                </a:cubicBezTo>
                <a:cubicBezTo>
                  <a:pt x="87" y="71"/>
                  <a:pt x="88" y="71"/>
                  <a:pt x="89" y="72"/>
                </a:cubicBezTo>
                <a:cubicBezTo>
                  <a:pt x="89" y="73"/>
                  <a:pt x="90" y="74"/>
                  <a:pt x="90" y="75"/>
                </a:cubicBezTo>
                <a:cubicBezTo>
                  <a:pt x="90" y="138"/>
                  <a:pt x="90" y="138"/>
                  <a:pt x="90" y="138"/>
                </a:cubicBezTo>
                <a:cubicBezTo>
                  <a:pt x="90" y="139"/>
                  <a:pt x="89" y="140"/>
                  <a:pt x="89" y="141"/>
                </a:cubicBezTo>
                <a:cubicBezTo>
                  <a:pt x="88" y="142"/>
                  <a:pt x="87" y="142"/>
                  <a:pt x="85" y="142"/>
                </a:cubicBezTo>
                <a:cubicBezTo>
                  <a:pt x="54" y="142"/>
                  <a:pt x="54" y="142"/>
                  <a:pt x="54" y="142"/>
                </a:cubicBezTo>
                <a:cubicBezTo>
                  <a:pt x="53" y="142"/>
                  <a:pt x="52" y="142"/>
                  <a:pt x="51" y="141"/>
                </a:cubicBezTo>
                <a:cubicBezTo>
                  <a:pt x="50" y="140"/>
                  <a:pt x="50" y="139"/>
                  <a:pt x="50" y="138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4"/>
                  <a:pt x="50" y="73"/>
                  <a:pt x="51" y="72"/>
                </a:cubicBezTo>
                <a:cubicBezTo>
                  <a:pt x="52" y="71"/>
                  <a:pt x="53" y="71"/>
                  <a:pt x="54" y="71"/>
                </a:cubicBezTo>
                <a:close/>
                <a:moveTo>
                  <a:pt x="9" y="53"/>
                </a:moveTo>
                <a:cubicBezTo>
                  <a:pt x="9" y="133"/>
                  <a:pt x="9" y="133"/>
                  <a:pt x="9" y="133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32" y="53"/>
                  <a:pt x="32" y="53"/>
                  <a:pt x="32" y="53"/>
                </a:cubicBezTo>
                <a:lnTo>
                  <a:pt x="9" y="53"/>
                </a:lnTo>
                <a:close/>
                <a:moveTo>
                  <a:pt x="5" y="44"/>
                </a:moveTo>
                <a:cubicBezTo>
                  <a:pt x="36" y="44"/>
                  <a:pt x="36" y="44"/>
                  <a:pt x="36" y="44"/>
                </a:cubicBezTo>
                <a:cubicBezTo>
                  <a:pt x="37" y="44"/>
                  <a:pt x="39" y="45"/>
                  <a:pt x="39" y="46"/>
                </a:cubicBezTo>
                <a:cubicBezTo>
                  <a:pt x="40" y="47"/>
                  <a:pt x="41" y="48"/>
                  <a:pt x="41" y="49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1" y="139"/>
                  <a:pt x="40" y="140"/>
                  <a:pt x="39" y="141"/>
                </a:cubicBezTo>
                <a:cubicBezTo>
                  <a:pt x="39" y="142"/>
                  <a:pt x="37" y="142"/>
                  <a:pt x="36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4" y="142"/>
                  <a:pt x="2" y="142"/>
                  <a:pt x="2" y="141"/>
                </a:cubicBezTo>
                <a:cubicBezTo>
                  <a:pt x="1" y="140"/>
                  <a:pt x="0" y="139"/>
                  <a:pt x="0" y="138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8"/>
                  <a:pt x="1" y="47"/>
                  <a:pt x="2" y="46"/>
                </a:cubicBezTo>
                <a:cubicBezTo>
                  <a:pt x="2" y="45"/>
                  <a:pt x="4" y="44"/>
                  <a:pt x="5" y="44"/>
                </a:cubicBezTo>
                <a:close/>
                <a:moveTo>
                  <a:pt x="108" y="9"/>
                </a:moveTo>
                <a:cubicBezTo>
                  <a:pt x="108" y="133"/>
                  <a:pt x="108" y="133"/>
                  <a:pt x="108" y="133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30" y="9"/>
                  <a:pt x="130" y="9"/>
                  <a:pt x="130" y="9"/>
                </a:cubicBezTo>
                <a:lnTo>
                  <a:pt x="108" y="9"/>
                </a:lnTo>
                <a:close/>
                <a:moveTo>
                  <a:pt x="103" y="0"/>
                </a:moveTo>
                <a:cubicBezTo>
                  <a:pt x="135" y="0"/>
                  <a:pt x="135" y="0"/>
                  <a:pt x="135" y="0"/>
                </a:cubicBezTo>
                <a:cubicBezTo>
                  <a:pt x="136" y="0"/>
                  <a:pt x="137" y="0"/>
                  <a:pt x="138" y="1"/>
                </a:cubicBezTo>
                <a:cubicBezTo>
                  <a:pt x="139" y="2"/>
                  <a:pt x="139" y="3"/>
                  <a:pt x="139" y="4"/>
                </a:cubicBezTo>
                <a:cubicBezTo>
                  <a:pt x="139" y="138"/>
                  <a:pt x="139" y="138"/>
                  <a:pt x="139" y="138"/>
                </a:cubicBezTo>
                <a:cubicBezTo>
                  <a:pt x="139" y="139"/>
                  <a:pt x="139" y="140"/>
                  <a:pt x="138" y="141"/>
                </a:cubicBezTo>
                <a:cubicBezTo>
                  <a:pt x="137" y="142"/>
                  <a:pt x="136" y="142"/>
                  <a:pt x="135" y="142"/>
                </a:cubicBezTo>
                <a:cubicBezTo>
                  <a:pt x="103" y="142"/>
                  <a:pt x="103" y="142"/>
                  <a:pt x="103" y="142"/>
                </a:cubicBezTo>
                <a:cubicBezTo>
                  <a:pt x="102" y="142"/>
                  <a:pt x="101" y="142"/>
                  <a:pt x="100" y="141"/>
                </a:cubicBezTo>
                <a:cubicBezTo>
                  <a:pt x="99" y="140"/>
                  <a:pt x="99" y="139"/>
                  <a:pt x="99" y="138"/>
                </a:cubicBezTo>
                <a:cubicBezTo>
                  <a:pt x="99" y="4"/>
                  <a:pt x="99" y="4"/>
                  <a:pt x="99" y="4"/>
                </a:cubicBezTo>
                <a:cubicBezTo>
                  <a:pt x="99" y="3"/>
                  <a:pt x="99" y="2"/>
                  <a:pt x="100" y="1"/>
                </a:cubicBezTo>
                <a:cubicBezTo>
                  <a:pt x="101" y="0"/>
                  <a:pt x="102" y="0"/>
                  <a:pt x="10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" name="Freeform 500">
            <a:extLst>
              <a:ext uri="{FF2B5EF4-FFF2-40B4-BE49-F238E27FC236}">
                <a16:creationId xmlns:a16="http://schemas.microsoft.com/office/drawing/2014/main" id="{73264AF1-6364-354D-B73E-B77E75A5CC9D}"/>
              </a:ext>
            </a:extLst>
          </p:cNvPr>
          <p:cNvSpPr>
            <a:spLocks noEditPoints="1"/>
          </p:cNvSpPr>
          <p:nvPr/>
        </p:nvSpPr>
        <p:spPr bwMode="auto">
          <a:xfrm>
            <a:off x="1152655" y="3139802"/>
            <a:ext cx="205510" cy="276770"/>
          </a:xfrm>
          <a:custGeom>
            <a:avLst/>
            <a:gdLst>
              <a:gd name="T0" fmla="*/ 54 w 107"/>
              <a:gd name="T1" fmla="*/ 36 h 143"/>
              <a:gd name="T2" fmla="*/ 41 w 107"/>
              <a:gd name="T3" fmla="*/ 41 h 143"/>
              <a:gd name="T4" fmla="*/ 36 w 107"/>
              <a:gd name="T5" fmla="*/ 54 h 143"/>
              <a:gd name="T6" fmla="*/ 41 w 107"/>
              <a:gd name="T7" fmla="*/ 66 h 143"/>
              <a:gd name="T8" fmla="*/ 54 w 107"/>
              <a:gd name="T9" fmla="*/ 72 h 143"/>
              <a:gd name="T10" fmla="*/ 66 w 107"/>
              <a:gd name="T11" fmla="*/ 66 h 143"/>
              <a:gd name="T12" fmla="*/ 72 w 107"/>
              <a:gd name="T13" fmla="*/ 54 h 143"/>
              <a:gd name="T14" fmla="*/ 66 w 107"/>
              <a:gd name="T15" fmla="*/ 41 h 143"/>
              <a:gd name="T16" fmla="*/ 54 w 107"/>
              <a:gd name="T17" fmla="*/ 36 h 143"/>
              <a:gd name="T18" fmla="*/ 54 w 107"/>
              <a:gd name="T19" fmla="*/ 27 h 143"/>
              <a:gd name="T20" fmla="*/ 73 w 107"/>
              <a:gd name="T21" fmla="*/ 35 h 143"/>
              <a:gd name="T22" fmla="*/ 81 w 107"/>
              <a:gd name="T23" fmla="*/ 54 h 143"/>
              <a:gd name="T24" fmla="*/ 73 w 107"/>
              <a:gd name="T25" fmla="*/ 73 h 143"/>
              <a:gd name="T26" fmla="*/ 54 w 107"/>
              <a:gd name="T27" fmla="*/ 81 h 143"/>
              <a:gd name="T28" fmla="*/ 35 w 107"/>
              <a:gd name="T29" fmla="*/ 73 h 143"/>
              <a:gd name="T30" fmla="*/ 27 w 107"/>
              <a:gd name="T31" fmla="*/ 54 h 143"/>
              <a:gd name="T32" fmla="*/ 35 w 107"/>
              <a:gd name="T33" fmla="*/ 35 h 143"/>
              <a:gd name="T34" fmla="*/ 54 w 107"/>
              <a:gd name="T35" fmla="*/ 27 h 143"/>
              <a:gd name="T36" fmla="*/ 54 w 107"/>
              <a:gd name="T37" fmla="*/ 9 h 143"/>
              <a:gd name="T38" fmla="*/ 23 w 107"/>
              <a:gd name="T39" fmla="*/ 22 h 143"/>
              <a:gd name="T40" fmla="*/ 9 w 107"/>
              <a:gd name="T41" fmla="*/ 54 h 143"/>
              <a:gd name="T42" fmla="*/ 13 w 107"/>
              <a:gd name="T43" fmla="*/ 74 h 143"/>
              <a:gd name="T44" fmla="*/ 24 w 107"/>
              <a:gd name="T45" fmla="*/ 95 h 143"/>
              <a:gd name="T46" fmla="*/ 38 w 107"/>
              <a:gd name="T47" fmla="*/ 113 h 143"/>
              <a:gd name="T48" fmla="*/ 53 w 107"/>
              <a:gd name="T49" fmla="*/ 131 h 143"/>
              <a:gd name="T50" fmla="*/ 55 w 107"/>
              <a:gd name="T51" fmla="*/ 133 h 143"/>
              <a:gd name="T52" fmla="*/ 55 w 107"/>
              <a:gd name="T53" fmla="*/ 134 h 143"/>
              <a:gd name="T54" fmla="*/ 56 w 107"/>
              <a:gd name="T55" fmla="*/ 133 h 143"/>
              <a:gd name="T56" fmla="*/ 98 w 107"/>
              <a:gd name="T57" fmla="*/ 54 h 143"/>
              <a:gd name="T58" fmla="*/ 87 w 107"/>
              <a:gd name="T59" fmla="*/ 22 h 143"/>
              <a:gd name="T60" fmla="*/ 54 w 107"/>
              <a:gd name="T61" fmla="*/ 9 h 143"/>
              <a:gd name="T62" fmla="*/ 54 w 107"/>
              <a:gd name="T63" fmla="*/ 0 h 143"/>
              <a:gd name="T64" fmla="*/ 93 w 107"/>
              <a:gd name="T65" fmla="*/ 16 h 143"/>
              <a:gd name="T66" fmla="*/ 107 w 107"/>
              <a:gd name="T67" fmla="*/ 54 h 143"/>
              <a:gd name="T68" fmla="*/ 63 w 107"/>
              <a:gd name="T69" fmla="*/ 139 h 143"/>
              <a:gd name="T70" fmla="*/ 56 w 107"/>
              <a:gd name="T71" fmla="*/ 143 h 143"/>
              <a:gd name="T72" fmla="*/ 55 w 107"/>
              <a:gd name="T73" fmla="*/ 143 h 143"/>
              <a:gd name="T74" fmla="*/ 48 w 107"/>
              <a:gd name="T75" fmla="*/ 139 h 143"/>
              <a:gd name="T76" fmla="*/ 39 w 107"/>
              <a:gd name="T77" fmla="*/ 129 h 143"/>
              <a:gd name="T78" fmla="*/ 31 w 107"/>
              <a:gd name="T79" fmla="*/ 118 h 143"/>
              <a:gd name="T80" fmla="*/ 21 w 107"/>
              <a:gd name="T81" fmla="*/ 106 h 143"/>
              <a:gd name="T82" fmla="*/ 13 w 107"/>
              <a:gd name="T83" fmla="*/ 94 h 143"/>
              <a:gd name="T84" fmla="*/ 6 w 107"/>
              <a:gd name="T85" fmla="*/ 81 h 143"/>
              <a:gd name="T86" fmla="*/ 2 w 107"/>
              <a:gd name="T87" fmla="*/ 68 h 143"/>
              <a:gd name="T88" fmla="*/ 0 w 107"/>
              <a:gd name="T89" fmla="*/ 54 h 143"/>
              <a:gd name="T90" fmla="*/ 16 w 107"/>
              <a:gd name="T91" fmla="*/ 16 h 143"/>
              <a:gd name="T92" fmla="*/ 54 w 107"/>
              <a:gd name="T9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7" h="143">
                <a:moveTo>
                  <a:pt x="54" y="36"/>
                </a:moveTo>
                <a:cubicBezTo>
                  <a:pt x="49" y="36"/>
                  <a:pt x="44" y="37"/>
                  <a:pt x="41" y="41"/>
                </a:cubicBezTo>
                <a:cubicBezTo>
                  <a:pt x="38" y="44"/>
                  <a:pt x="36" y="49"/>
                  <a:pt x="36" y="54"/>
                </a:cubicBezTo>
                <a:cubicBezTo>
                  <a:pt x="36" y="58"/>
                  <a:pt x="38" y="63"/>
                  <a:pt x="41" y="66"/>
                </a:cubicBezTo>
                <a:cubicBezTo>
                  <a:pt x="45" y="70"/>
                  <a:pt x="49" y="72"/>
                  <a:pt x="54" y="72"/>
                </a:cubicBezTo>
                <a:cubicBezTo>
                  <a:pt x="59" y="72"/>
                  <a:pt x="63" y="70"/>
                  <a:pt x="66" y="66"/>
                </a:cubicBezTo>
                <a:cubicBezTo>
                  <a:pt x="70" y="63"/>
                  <a:pt x="72" y="59"/>
                  <a:pt x="72" y="54"/>
                </a:cubicBezTo>
                <a:cubicBezTo>
                  <a:pt x="72" y="49"/>
                  <a:pt x="70" y="44"/>
                  <a:pt x="66" y="41"/>
                </a:cubicBezTo>
                <a:cubicBezTo>
                  <a:pt x="63" y="37"/>
                  <a:pt x="59" y="36"/>
                  <a:pt x="54" y="36"/>
                </a:cubicBezTo>
                <a:close/>
                <a:moveTo>
                  <a:pt x="54" y="27"/>
                </a:moveTo>
                <a:cubicBezTo>
                  <a:pt x="61" y="27"/>
                  <a:pt x="68" y="30"/>
                  <a:pt x="73" y="35"/>
                </a:cubicBezTo>
                <a:cubicBezTo>
                  <a:pt x="78" y="40"/>
                  <a:pt x="81" y="46"/>
                  <a:pt x="81" y="54"/>
                </a:cubicBezTo>
                <a:cubicBezTo>
                  <a:pt x="81" y="61"/>
                  <a:pt x="78" y="67"/>
                  <a:pt x="73" y="73"/>
                </a:cubicBezTo>
                <a:cubicBezTo>
                  <a:pt x="68" y="78"/>
                  <a:pt x="61" y="81"/>
                  <a:pt x="54" y="81"/>
                </a:cubicBezTo>
                <a:cubicBezTo>
                  <a:pt x="47" y="81"/>
                  <a:pt x="40" y="78"/>
                  <a:pt x="35" y="73"/>
                </a:cubicBezTo>
                <a:cubicBezTo>
                  <a:pt x="30" y="67"/>
                  <a:pt x="27" y="61"/>
                  <a:pt x="27" y="54"/>
                </a:cubicBezTo>
                <a:cubicBezTo>
                  <a:pt x="27" y="46"/>
                  <a:pt x="30" y="40"/>
                  <a:pt x="35" y="35"/>
                </a:cubicBezTo>
                <a:cubicBezTo>
                  <a:pt x="40" y="30"/>
                  <a:pt x="47" y="27"/>
                  <a:pt x="54" y="27"/>
                </a:cubicBezTo>
                <a:close/>
                <a:moveTo>
                  <a:pt x="54" y="9"/>
                </a:moveTo>
                <a:cubicBezTo>
                  <a:pt x="42" y="9"/>
                  <a:pt x="31" y="13"/>
                  <a:pt x="23" y="22"/>
                </a:cubicBezTo>
                <a:cubicBezTo>
                  <a:pt x="14" y="31"/>
                  <a:pt x="9" y="42"/>
                  <a:pt x="9" y="54"/>
                </a:cubicBezTo>
                <a:cubicBezTo>
                  <a:pt x="9" y="61"/>
                  <a:pt x="10" y="67"/>
                  <a:pt x="13" y="74"/>
                </a:cubicBezTo>
                <a:cubicBezTo>
                  <a:pt x="15" y="81"/>
                  <a:pt x="19" y="88"/>
                  <a:pt x="24" y="95"/>
                </a:cubicBezTo>
                <a:cubicBezTo>
                  <a:pt x="30" y="103"/>
                  <a:pt x="34" y="108"/>
                  <a:pt x="38" y="113"/>
                </a:cubicBezTo>
                <a:cubicBezTo>
                  <a:pt x="41" y="117"/>
                  <a:pt x="46" y="123"/>
                  <a:pt x="53" y="131"/>
                </a:cubicBezTo>
                <a:cubicBezTo>
                  <a:pt x="55" y="133"/>
                  <a:pt x="55" y="133"/>
                  <a:pt x="55" y="133"/>
                </a:cubicBezTo>
                <a:cubicBezTo>
                  <a:pt x="55" y="133"/>
                  <a:pt x="55" y="133"/>
                  <a:pt x="55" y="134"/>
                </a:cubicBezTo>
                <a:cubicBezTo>
                  <a:pt x="56" y="133"/>
                  <a:pt x="56" y="133"/>
                  <a:pt x="56" y="133"/>
                </a:cubicBezTo>
                <a:cubicBezTo>
                  <a:pt x="84" y="101"/>
                  <a:pt x="98" y="74"/>
                  <a:pt x="98" y="54"/>
                </a:cubicBezTo>
                <a:cubicBezTo>
                  <a:pt x="98" y="42"/>
                  <a:pt x="95" y="31"/>
                  <a:pt x="87" y="22"/>
                </a:cubicBezTo>
                <a:cubicBezTo>
                  <a:pt x="80" y="13"/>
                  <a:pt x="69" y="9"/>
                  <a:pt x="54" y="9"/>
                </a:cubicBezTo>
                <a:close/>
                <a:moveTo>
                  <a:pt x="54" y="0"/>
                </a:moveTo>
                <a:cubicBezTo>
                  <a:pt x="70" y="0"/>
                  <a:pt x="83" y="5"/>
                  <a:pt x="93" y="16"/>
                </a:cubicBezTo>
                <a:cubicBezTo>
                  <a:pt x="103" y="26"/>
                  <a:pt x="107" y="39"/>
                  <a:pt x="107" y="54"/>
                </a:cubicBezTo>
                <a:cubicBezTo>
                  <a:pt x="107" y="77"/>
                  <a:pt x="92" y="105"/>
                  <a:pt x="63" y="139"/>
                </a:cubicBezTo>
                <a:cubicBezTo>
                  <a:pt x="61" y="142"/>
                  <a:pt x="58" y="143"/>
                  <a:pt x="56" y="143"/>
                </a:cubicBezTo>
                <a:cubicBezTo>
                  <a:pt x="55" y="143"/>
                  <a:pt x="55" y="143"/>
                  <a:pt x="55" y="143"/>
                </a:cubicBezTo>
                <a:cubicBezTo>
                  <a:pt x="53" y="143"/>
                  <a:pt x="50" y="142"/>
                  <a:pt x="48" y="139"/>
                </a:cubicBezTo>
                <a:cubicBezTo>
                  <a:pt x="43" y="133"/>
                  <a:pt x="40" y="130"/>
                  <a:pt x="39" y="129"/>
                </a:cubicBezTo>
                <a:cubicBezTo>
                  <a:pt x="39" y="128"/>
                  <a:pt x="36" y="124"/>
                  <a:pt x="31" y="118"/>
                </a:cubicBezTo>
                <a:cubicBezTo>
                  <a:pt x="26" y="112"/>
                  <a:pt x="22" y="108"/>
                  <a:pt x="21" y="106"/>
                </a:cubicBezTo>
                <a:cubicBezTo>
                  <a:pt x="19" y="104"/>
                  <a:pt x="17" y="100"/>
                  <a:pt x="13" y="94"/>
                </a:cubicBezTo>
                <a:cubicBezTo>
                  <a:pt x="10" y="89"/>
                  <a:pt x="7" y="84"/>
                  <a:pt x="6" y="81"/>
                </a:cubicBezTo>
                <a:cubicBezTo>
                  <a:pt x="5" y="77"/>
                  <a:pt x="4" y="73"/>
                  <a:pt x="2" y="68"/>
                </a:cubicBezTo>
                <a:cubicBezTo>
                  <a:pt x="1" y="63"/>
                  <a:pt x="0" y="59"/>
                  <a:pt x="0" y="54"/>
                </a:cubicBezTo>
                <a:cubicBezTo>
                  <a:pt x="0" y="40"/>
                  <a:pt x="6" y="27"/>
                  <a:pt x="16" y="16"/>
                </a:cubicBezTo>
                <a:cubicBezTo>
                  <a:pt x="27" y="5"/>
                  <a:pt x="40" y="0"/>
                  <a:pt x="5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5" name="Freeform 496">
            <a:extLst>
              <a:ext uri="{FF2B5EF4-FFF2-40B4-BE49-F238E27FC236}">
                <a16:creationId xmlns:a16="http://schemas.microsoft.com/office/drawing/2014/main" id="{E153AACD-522A-AF4D-95EA-CBADE69083F2}"/>
              </a:ext>
            </a:extLst>
          </p:cNvPr>
          <p:cNvSpPr>
            <a:spLocks noEditPoints="1"/>
          </p:cNvSpPr>
          <p:nvPr/>
        </p:nvSpPr>
        <p:spPr bwMode="auto">
          <a:xfrm>
            <a:off x="1117967" y="4111046"/>
            <a:ext cx="274885" cy="276112"/>
          </a:xfrm>
          <a:custGeom>
            <a:avLst/>
            <a:gdLst>
              <a:gd name="T0" fmla="*/ 100 w 143"/>
              <a:gd name="T1" fmla="*/ 9 h 143"/>
              <a:gd name="T2" fmla="*/ 71 w 143"/>
              <a:gd name="T3" fmla="*/ 17 h 143"/>
              <a:gd name="T4" fmla="*/ 69 w 143"/>
              <a:gd name="T5" fmla="*/ 19 h 143"/>
              <a:gd name="T6" fmla="*/ 63 w 143"/>
              <a:gd name="T7" fmla="*/ 32 h 143"/>
              <a:gd name="T8" fmla="*/ 63 w 143"/>
              <a:gd name="T9" fmla="*/ 47 h 143"/>
              <a:gd name="T10" fmla="*/ 67 w 143"/>
              <a:gd name="T11" fmla="*/ 55 h 143"/>
              <a:gd name="T12" fmla="*/ 11 w 143"/>
              <a:gd name="T13" fmla="*/ 112 h 143"/>
              <a:gd name="T14" fmla="*/ 9 w 143"/>
              <a:gd name="T15" fmla="*/ 119 h 143"/>
              <a:gd name="T16" fmla="*/ 11 w 143"/>
              <a:gd name="T17" fmla="*/ 125 h 143"/>
              <a:gd name="T18" fmla="*/ 18 w 143"/>
              <a:gd name="T19" fmla="*/ 131 h 143"/>
              <a:gd name="T20" fmla="*/ 24 w 143"/>
              <a:gd name="T21" fmla="*/ 134 h 143"/>
              <a:gd name="T22" fmla="*/ 30 w 143"/>
              <a:gd name="T23" fmla="*/ 131 h 143"/>
              <a:gd name="T24" fmla="*/ 87 w 143"/>
              <a:gd name="T25" fmla="*/ 74 h 143"/>
              <a:gd name="T26" fmla="*/ 95 w 143"/>
              <a:gd name="T27" fmla="*/ 79 h 143"/>
              <a:gd name="T28" fmla="*/ 106 w 143"/>
              <a:gd name="T29" fmla="*/ 81 h 143"/>
              <a:gd name="T30" fmla="*/ 125 w 143"/>
              <a:gd name="T31" fmla="*/ 73 h 143"/>
              <a:gd name="T32" fmla="*/ 126 w 143"/>
              <a:gd name="T33" fmla="*/ 71 h 143"/>
              <a:gd name="T34" fmla="*/ 134 w 143"/>
              <a:gd name="T35" fmla="*/ 44 h 143"/>
              <a:gd name="T36" fmla="*/ 116 w 143"/>
              <a:gd name="T37" fmla="*/ 60 h 143"/>
              <a:gd name="T38" fmla="*/ 110 w 143"/>
              <a:gd name="T39" fmla="*/ 60 h 143"/>
              <a:gd name="T40" fmla="*/ 84 w 143"/>
              <a:gd name="T41" fmla="*/ 34 h 143"/>
              <a:gd name="T42" fmla="*/ 84 w 143"/>
              <a:gd name="T43" fmla="*/ 28 h 143"/>
              <a:gd name="T44" fmla="*/ 100 w 143"/>
              <a:gd name="T45" fmla="*/ 9 h 143"/>
              <a:gd name="T46" fmla="*/ 109 w 143"/>
              <a:gd name="T47" fmla="*/ 0 h 143"/>
              <a:gd name="T48" fmla="*/ 110 w 143"/>
              <a:gd name="T49" fmla="*/ 0 h 143"/>
              <a:gd name="T50" fmla="*/ 114 w 143"/>
              <a:gd name="T51" fmla="*/ 3 h 143"/>
              <a:gd name="T52" fmla="*/ 113 w 143"/>
              <a:gd name="T53" fmla="*/ 7 h 143"/>
              <a:gd name="T54" fmla="*/ 93 w 143"/>
              <a:gd name="T55" fmla="*/ 30 h 143"/>
              <a:gd name="T56" fmla="*/ 113 w 143"/>
              <a:gd name="T57" fmla="*/ 51 h 143"/>
              <a:gd name="T58" fmla="*/ 136 w 143"/>
              <a:gd name="T59" fmla="*/ 31 h 143"/>
              <a:gd name="T60" fmla="*/ 140 w 143"/>
              <a:gd name="T61" fmla="*/ 30 h 143"/>
              <a:gd name="T62" fmla="*/ 143 w 143"/>
              <a:gd name="T63" fmla="*/ 34 h 143"/>
              <a:gd name="T64" fmla="*/ 132 w 143"/>
              <a:gd name="T65" fmla="*/ 77 h 143"/>
              <a:gd name="T66" fmla="*/ 130 w 143"/>
              <a:gd name="T67" fmla="*/ 79 h 143"/>
              <a:gd name="T68" fmla="*/ 106 w 143"/>
              <a:gd name="T69" fmla="*/ 89 h 143"/>
              <a:gd name="T70" fmla="*/ 89 w 143"/>
              <a:gd name="T71" fmla="*/ 85 h 143"/>
              <a:gd name="T72" fmla="*/ 36 w 143"/>
              <a:gd name="T73" fmla="*/ 138 h 143"/>
              <a:gd name="T74" fmla="*/ 24 w 143"/>
              <a:gd name="T75" fmla="*/ 143 h 143"/>
              <a:gd name="T76" fmla="*/ 11 w 143"/>
              <a:gd name="T77" fmla="*/ 138 h 143"/>
              <a:gd name="T78" fmla="*/ 5 w 143"/>
              <a:gd name="T79" fmla="*/ 131 h 143"/>
              <a:gd name="T80" fmla="*/ 0 w 143"/>
              <a:gd name="T81" fmla="*/ 119 h 143"/>
              <a:gd name="T82" fmla="*/ 5 w 143"/>
              <a:gd name="T83" fmla="*/ 106 h 143"/>
              <a:gd name="T84" fmla="*/ 56 w 143"/>
              <a:gd name="T85" fmla="*/ 53 h 143"/>
              <a:gd name="T86" fmla="*/ 54 w 143"/>
              <a:gd name="T87" fmla="*/ 32 h 143"/>
              <a:gd name="T88" fmla="*/ 63 w 143"/>
              <a:gd name="T89" fmla="*/ 13 h 143"/>
              <a:gd name="T90" fmla="*/ 65 w 143"/>
              <a:gd name="T91" fmla="*/ 11 h 143"/>
              <a:gd name="T92" fmla="*/ 109 w 143"/>
              <a:gd name="T9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3" h="143">
                <a:moveTo>
                  <a:pt x="100" y="9"/>
                </a:moveTo>
                <a:cubicBezTo>
                  <a:pt x="85" y="10"/>
                  <a:pt x="75" y="12"/>
                  <a:pt x="71" y="17"/>
                </a:cubicBezTo>
                <a:cubicBezTo>
                  <a:pt x="69" y="19"/>
                  <a:pt x="69" y="19"/>
                  <a:pt x="69" y="19"/>
                </a:cubicBezTo>
                <a:cubicBezTo>
                  <a:pt x="66" y="22"/>
                  <a:pt x="64" y="26"/>
                  <a:pt x="63" y="32"/>
                </a:cubicBezTo>
                <a:cubicBezTo>
                  <a:pt x="62" y="38"/>
                  <a:pt x="62" y="42"/>
                  <a:pt x="63" y="47"/>
                </a:cubicBezTo>
                <a:cubicBezTo>
                  <a:pt x="64" y="50"/>
                  <a:pt x="65" y="53"/>
                  <a:pt x="67" y="55"/>
                </a:cubicBezTo>
                <a:cubicBezTo>
                  <a:pt x="11" y="112"/>
                  <a:pt x="11" y="112"/>
                  <a:pt x="11" y="112"/>
                </a:cubicBezTo>
                <a:cubicBezTo>
                  <a:pt x="10" y="114"/>
                  <a:pt x="9" y="116"/>
                  <a:pt x="9" y="119"/>
                </a:cubicBezTo>
                <a:cubicBezTo>
                  <a:pt x="9" y="121"/>
                  <a:pt x="10" y="123"/>
                  <a:pt x="11" y="125"/>
                </a:cubicBezTo>
                <a:cubicBezTo>
                  <a:pt x="18" y="131"/>
                  <a:pt x="18" y="131"/>
                  <a:pt x="18" y="131"/>
                </a:cubicBezTo>
                <a:cubicBezTo>
                  <a:pt x="19" y="133"/>
                  <a:pt x="21" y="134"/>
                  <a:pt x="24" y="134"/>
                </a:cubicBezTo>
                <a:cubicBezTo>
                  <a:pt x="26" y="134"/>
                  <a:pt x="28" y="133"/>
                  <a:pt x="30" y="131"/>
                </a:cubicBezTo>
                <a:cubicBezTo>
                  <a:pt x="87" y="74"/>
                  <a:pt x="87" y="74"/>
                  <a:pt x="87" y="74"/>
                </a:cubicBezTo>
                <a:cubicBezTo>
                  <a:pt x="90" y="76"/>
                  <a:pt x="92" y="78"/>
                  <a:pt x="95" y="79"/>
                </a:cubicBezTo>
                <a:cubicBezTo>
                  <a:pt x="98" y="80"/>
                  <a:pt x="102" y="81"/>
                  <a:pt x="106" y="81"/>
                </a:cubicBezTo>
                <a:cubicBezTo>
                  <a:pt x="113" y="81"/>
                  <a:pt x="120" y="78"/>
                  <a:pt x="125" y="73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130" y="67"/>
                  <a:pt x="133" y="58"/>
                  <a:pt x="134" y="44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4" y="62"/>
                  <a:pt x="112" y="62"/>
                  <a:pt x="110" y="60"/>
                </a:cubicBezTo>
                <a:cubicBezTo>
                  <a:pt x="84" y="34"/>
                  <a:pt x="84" y="34"/>
                  <a:pt x="84" y="34"/>
                </a:cubicBezTo>
                <a:cubicBezTo>
                  <a:pt x="82" y="32"/>
                  <a:pt x="82" y="30"/>
                  <a:pt x="84" y="28"/>
                </a:cubicBezTo>
                <a:lnTo>
                  <a:pt x="100" y="9"/>
                </a:lnTo>
                <a:close/>
                <a:moveTo>
                  <a:pt x="109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2" y="0"/>
                  <a:pt x="113" y="1"/>
                  <a:pt x="114" y="3"/>
                </a:cubicBezTo>
                <a:cubicBezTo>
                  <a:pt x="114" y="4"/>
                  <a:pt x="114" y="6"/>
                  <a:pt x="113" y="7"/>
                </a:cubicBezTo>
                <a:cubicBezTo>
                  <a:pt x="93" y="30"/>
                  <a:pt x="93" y="30"/>
                  <a:pt x="93" y="30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136" y="31"/>
                  <a:pt x="136" y="31"/>
                  <a:pt x="136" y="31"/>
                </a:cubicBezTo>
                <a:cubicBezTo>
                  <a:pt x="137" y="30"/>
                  <a:pt x="138" y="30"/>
                  <a:pt x="140" y="30"/>
                </a:cubicBezTo>
                <a:cubicBezTo>
                  <a:pt x="142" y="31"/>
                  <a:pt x="143" y="32"/>
                  <a:pt x="143" y="34"/>
                </a:cubicBezTo>
                <a:cubicBezTo>
                  <a:pt x="143" y="56"/>
                  <a:pt x="139" y="70"/>
                  <a:pt x="132" y="77"/>
                </a:cubicBezTo>
                <a:cubicBezTo>
                  <a:pt x="130" y="79"/>
                  <a:pt x="130" y="79"/>
                  <a:pt x="130" y="79"/>
                </a:cubicBezTo>
                <a:cubicBezTo>
                  <a:pt x="124" y="86"/>
                  <a:pt x="116" y="89"/>
                  <a:pt x="106" y="89"/>
                </a:cubicBezTo>
                <a:cubicBezTo>
                  <a:pt x="100" y="89"/>
                  <a:pt x="94" y="88"/>
                  <a:pt x="89" y="85"/>
                </a:cubicBezTo>
                <a:cubicBezTo>
                  <a:pt x="36" y="138"/>
                  <a:pt x="36" y="138"/>
                  <a:pt x="36" y="138"/>
                </a:cubicBezTo>
                <a:cubicBezTo>
                  <a:pt x="33" y="141"/>
                  <a:pt x="29" y="143"/>
                  <a:pt x="24" y="143"/>
                </a:cubicBezTo>
                <a:cubicBezTo>
                  <a:pt x="19" y="143"/>
                  <a:pt x="15" y="141"/>
                  <a:pt x="11" y="138"/>
                </a:cubicBezTo>
                <a:cubicBezTo>
                  <a:pt x="5" y="131"/>
                  <a:pt x="5" y="131"/>
                  <a:pt x="5" y="131"/>
                </a:cubicBezTo>
                <a:cubicBezTo>
                  <a:pt x="2" y="128"/>
                  <a:pt x="0" y="124"/>
                  <a:pt x="0" y="119"/>
                </a:cubicBezTo>
                <a:cubicBezTo>
                  <a:pt x="0" y="114"/>
                  <a:pt x="2" y="109"/>
                  <a:pt x="5" y="106"/>
                </a:cubicBezTo>
                <a:cubicBezTo>
                  <a:pt x="56" y="53"/>
                  <a:pt x="56" y="53"/>
                  <a:pt x="56" y="53"/>
                </a:cubicBezTo>
                <a:cubicBezTo>
                  <a:pt x="54" y="47"/>
                  <a:pt x="53" y="40"/>
                  <a:pt x="54" y="32"/>
                </a:cubicBezTo>
                <a:cubicBezTo>
                  <a:pt x="55" y="24"/>
                  <a:pt x="58" y="18"/>
                  <a:pt x="63" y="13"/>
                </a:cubicBezTo>
                <a:cubicBezTo>
                  <a:pt x="65" y="11"/>
                  <a:pt x="65" y="11"/>
                  <a:pt x="65" y="11"/>
                </a:cubicBezTo>
                <a:cubicBezTo>
                  <a:pt x="72" y="4"/>
                  <a:pt x="87" y="0"/>
                  <a:pt x="10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6" name="Freeform 506">
            <a:extLst>
              <a:ext uri="{FF2B5EF4-FFF2-40B4-BE49-F238E27FC236}">
                <a16:creationId xmlns:a16="http://schemas.microsoft.com/office/drawing/2014/main" id="{BC0FD500-FC98-A14D-AD14-C48127DB25AA}"/>
              </a:ext>
            </a:extLst>
          </p:cNvPr>
          <p:cNvSpPr>
            <a:spLocks noEditPoints="1"/>
          </p:cNvSpPr>
          <p:nvPr/>
        </p:nvSpPr>
        <p:spPr bwMode="auto">
          <a:xfrm>
            <a:off x="1610706" y="3610009"/>
            <a:ext cx="274885" cy="276112"/>
          </a:xfrm>
          <a:custGeom>
            <a:avLst/>
            <a:gdLst>
              <a:gd name="T0" fmla="*/ 65 w 143"/>
              <a:gd name="T1" fmla="*/ 92 h 143"/>
              <a:gd name="T2" fmla="*/ 65 w 143"/>
              <a:gd name="T3" fmla="*/ 104 h 143"/>
              <a:gd name="T4" fmla="*/ 77 w 143"/>
              <a:gd name="T5" fmla="*/ 104 h 143"/>
              <a:gd name="T6" fmla="*/ 77 w 143"/>
              <a:gd name="T7" fmla="*/ 92 h 143"/>
              <a:gd name="T8" fmla="*/ 18 w 143"/>
              <a:gd name="T9" fmla="*/ 62 h 143"/>
              <a:gd name="T10" fmla="*/ 9 w 143"/>
              <a:gd name="T11" fmla="*/ 71 h 143"/>
              <a:gd name="T12" fmla="*/ 18 w 143"/>
              <a:gd name="T13" fmla="*/ 80 h 143"/>
              <a:gd name="T14" fmla="*/ 27 w 143"/>
              <a:gd name="T15" fmla="*/ 71 h 143"/>
              <a:gd name="T16" fmla="*/ 18 w 143"/>
              <a:gd name="T17" fmla="*/ 62 h 143"/>
              <a:gd name="T18" fmla="*/ 119 w 143"/>
              <a:gd name="T19" fmla="*/ 38 h 143"/>
              <a:gd name="T20" fmla="*/ 119 w 143"/>
              <a:gd name="T21" fmla="*/ 51 h 143"/>
              <a:gd name="T22" fmla="*/ 131 w 143"/>
              <a:gd name="T23" fmla="*/ 51 h 143"/>
              <a:gd name="T24" fmla="*/ 131 w 143"/>
              <a:gd name="T25" fmla="*/ 38 h 143"/>
              <a:gd name="T26" fmla="*/ 125 w 143"/>
              <a:gd name="T27" fmla="*/ 0 h 143"/>
              <a:gd name="T28" fmla="*/ 129 w 143"/>
              <a:gd name="T29" fmla="*/ 4 h 143"/>
              <a:gd name="T30" fmla="*/ 139 w 143"/>
              <a:gd name="T31" fmla="*/ 33 h 143"/>
              <a:gd name="T32" fmla="*/ 139 w 143"/>
              <a:gd name="T33" fmla="*/ 55 h 143"/>
              <a:gd name="T34" fmla="*/ 129 w 143"/>
              <a:gd name="T35" fmla="*/ 138 h 143"/>
              <a:gd name="T36" fmla="*/ 125 w 143"/>
              <a:gd name="T37" fmla="*/ 143 h 143"/>
              <a:gd name="T38" fmla="*/ 120 w 143"/>
              <a:gd name="T39" fmla="*/ 138 h 143"/>
              <a:gd name="T40" fmla="*/ 111 w 143"/>
              <a:gd name="T41" fmla="*/ 55 h 143"/>
              <a:gd name="T42" fmla="*/ 111 w 143"/>
              <a:gd name="T43" fmla="*/ 33 h 143"/>
              <a:gd name="T44" fmla="*/ 120 w 143"/>
              <a:gd name="T45" fmla="*/ 4 h 143"/>
              <a:gd name="T46" fmla="*/ 125 w 143"/>
              <a:gd name="T47" fmla="*/ 0 h 143"/>
              <a:gd name="T48" fmla="*/ 74 w 143"/>
              <a:gd name="T49" fmla="*/ 1 h 143"/>
              <a:gd name="T50" fmla="*/ 76 w 143"/>
              <a:gd name="T51" fmla="*/ 81 h 143"/>
              <a:gd name="T52" fmla="*/ 89 w 143"/>
              <a:gd name="T53" fmla="*/ 98 h 143"/>
              <a:gd name="T54" fmla="*/ 76 w 143"/>
              <a:gd name="T55" fmla="*/ 115 h 143"/>
              <a:gd name="T56" fmla="*/ 74 w 143"/>
              <a:gd name="T57" fmla="*/ 141 h 143"/>
              <a:gd name="T58" fmla="*/ 68 w 143"/>
              <a:gd name="T59" fmla="*/ 141 h 143"/>
              <a:gd name="T60" fmla="*/ 67 w 143"/>
              <a:gd name="T61" fmla="*/ 115 h 143"/>
              <a:gd name="T62" fmla="*/ 53 w 143"/>
              <a:gd name="T63" fmla="*/ 98 h 143"/>
              <a:gd name="T64" fmla="*/ 67 w 143"/>
              <a:gd name="T65" fmla="*/ 81 h 143"/>
              <a:gd name="T66" fmla="*/ 68 w 143"/>
              <a:gd name="T67" fmla="*/ 1 h 143"/>
              <a:gd name="T68" fmla="*/ 18 w 143"/>
              <a:gd name="T69" fmla="*/ 0 h 143"/>
              <a:gd name="T70" fmla="*/ 22 w 143"/>
              <a:gd name="T71" fmla="*/ 4 h 143"/>
              <a:gd name="T72" fmla="*/ 32 w 143"/>
              <a:gd name="T73" fmla="*/ 60 h 143"/>
              <a:gd name="T74" fmla="*/ 32 w 143"/>
              <a:gd name="T75" fmla="*/ 82 h 143"/>
              <a:gd name="T76" fmla="*/ 22 w 143"/>
              <a:gd name="T77" fmla="*/ 138 h 143"/>
              <a:gd name="T78" fmla="*/ 18 w 143"/>
              <a:gd name="T79" fmla="*/ 143 h 143"/>
              <a:gd name="T80" fmla="*/ 13 w 143"/>
              <a:gd name="T81" fmla="*/ 138 h 143"/>
              <a:gd name="T82" fmla="*/ 3 w 143"/>
              <a:gd name="T83" fmla="*/ 82 h 143"/>
              <a:gd name="T84" fmla="*/ 3 w 143"/>
              <a:gd name="T85" fmla="*/ 60 h 143"/>
              <a:gd name="T86" fmla="*/ 13 w 143"/>
              <a:gd name="T87" fmla="*/ 4 h 143"/>
              <a:gd name="T88" fmla="*/ 18 w 143"/>
              <a:gd name="T8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3" h="143">
                <a:moveTo>
                  <a:pt x="71" y="89"/>
                </a:moveTo>
                <a:cubicBezTo>
                  <a:pt x="69" y="89"/>
                  <a:pt x="67" y="90"/>
                  <a:pt x="65" y="92"/>
                </a:cubicBezTo>
                <a:cubicBezTo>
                  <a:pt x="63" y="93"/>
                  <a:pt x="62" y="96"/>
                  <a:pt x="62" y="98"/>
                </a:cubicBezTo>
                <a:cubicBezTo>
                  <a:pt x="62" y="100"/>
                  <a:pt x="63" y="102"/>
                  <a:pt x="65" y="104"/>
                </a:cubicBezTo>
                <a:cubicBezTo>
                  <a:pt x="67" y="106"/>
                  <a:pt x="69" y="107"/>
                  <a:pt x="71" y="107"/>
                </a:cubicBezTo>
                <a:cubicBezTo>
                  <a:pt x="74" y="107"/>
                  <a:pt x="76" y="106"/>
                  <a:pt x="77" y="104"/>
                </a:cubicBezTo>
                <a:cubicBezTo>
                  <a:pt x="79" y="102"/>
                  <a:pt x="80" y="100"/>
                  <a:pt x="80" y="98"/>
                </a:cubicBezTo>
                <a:cubicBezTo>
                  <a:pt x="80" y="96"/>
                  <a:pt x="79" y="93"/>
                  <a:pt x="77" y="92"/>
                </a:cubicBezTo>
                <a:cubicBezTo>
                  <a:pt x="76" y="90"/>
                  <a:pt x="74" y="89"/>
                  <a:pt x="71" y="89"/>
                </a:cubicBezTo>
                <a:close/>
                <a:moveTo>
                  <a:pt x="18" y="62"/>
                </a:moveTo>
                <a:cubicBezTo>
                  <a:pt x="15" y="62"/>
                  <a:pt x="13" y="63"/>
                  <a:pt x="11" y="65"/>
                </a:cubicBezTo>
                <a:cubicBezTo>
                  <a:pt x="10" y="67"/>
                  <a:pt x="9" y="69"/>
                  <a:pt x="9" y="71"/>
                </a:cubicBezTo>
                <a:cubicBezTo>
                  <a:pt x="9" y="74"/>
                  <a:pt x="10" y="76"/>
                  <a:pt x="11" y="77"/>
                </a:cubicBezTo>
                <a:cubicBezTo>
                  <a:pt x="13" y="79"/>
                  <a:pt x="15" y="80"/>
                  <a:pt x="18" y="80"/>
                </a:cubicBezTo>
                <a:cubicBezTo>
                  <a:pt x="20" y="80"/>
                  <a:pt x="22" y="79"/>
                  <a:pt x="24" y="77"/>
                </a:cubicBezTo>
                <a:cubicBezTo>
                  <a:pt x="26" y="76"/>
                  <a:pt x="27" y="74"/>
                  <a:pt x="27" y="71"/>
                </a:cubicBezTo>
                <a:cubicBezTo>
                  <a:pt x="27" y="69"/>
                  <a:pt x="26" y="67"/>
                  <a:pt x="24" y="65"/>
                </a:cubicBezTo>
                <a:cubicBezTo>
                  <a:pt x="22" y="63"/>
                  <a:pt x="20" y="62"/>
                  <a:pt x="18" y="62"/>
                </a:cubicBezTo>
                <a:close/>
                <a:moveTo>
                  <a:pt x="125" y="35"/>
                </a:moveTo>
                <a:cubicBezTo>
                  <a:pt x="122" y="35"/>
                  <a:pt x="120" y="36"/>
                  <a:pt x="119" y="38"/>
                </a:cubicBezTo>
                <a:cubicBezTo>
                  <a:pt x="117" y="40"/>
                  <a:pt x="116" y="42"/>
                  <a:pt x="116" y="44"/>
                </a:cubicBezTo>
                <a:cubicBezTo>
                  <a:pt x="116" y="47"/>
                  <a:pt x="117" y="49"/>
                  <a:pt x="119" y="51"/>
                </a:cubicBezTo>
                <a:cubicBezTo>
                  <a:pt x="120" y="52"/>
                  <a:pt x="122" y="53"/>
                  <a:pt x="125" y="53"/>
                </a:cubicBezTo>
                <a:cubicBezTo>
                  <a:pt x="127" y="53"/>
                  <a:pt x="129" y="52"/>
                  <a:pt x="131" y="51"/>
                </a:cubicBezTo>
                <a:cubicBezTo>
                  <a:pt x="133" y="49"/>
                  <a:pt x="134" y="47"/>
                  <a:pt x="134" y="44"/>
                </a:cubicBezTo>
                <a:cubicBezTo>
                  <a:pt x="134" y="42"/>
                  <a:pt x="133" y="40"/>
                  <a:pt x="131" y="38"/>
                </a:cubicBezTo>
                <a:cubicBezTo>
                  <a:pt x="129" y="36"/>
                  <a:pt x="127" y="35"/>
                  <a:pt x="125" y="35"/>
                </a:cubicBezTo>
                <a:close/>
                <a:moveTo>
                  <a:pt x="125" y="0"/>
                </a:moveTo>
                <a:cubicBezTo>
                  <a:pt x="126" y="0"/>
                  <a:pt x="127" y="0"/>
                  <a:pt x="128" y="1"/>
                </a:cubicBezTo>
                <a:cubicBezTo>
                  <a:pt x="129" y="2"/>
                  <a:pt x="129" y="3"/>
                  <a:pt x="129" y="4"/>
                </a:cubicBezTo>
                <a:cubicBezTo>
                  <a:pt x="129" y="27"/>
                  <a:pt x="129" y="27"/>
                  <a:pt x="129" y="27"/>
                </a:cubicBezTo>
                <a:cubicBezTo>
                  <a:pt x="133" y="28"/>
                  <a:pt x="136" y="30"/>
                  <a:pt x="139" y="33"/>
                </a:cubicBezTo>
                <a:cubicBezTo>
                  <a:pt x="141" y="37"/>
                  <a:pt x="143" y="40"/>
                  <a:pt x="143" y="44"/>
                </a:cubicBezTo>
                <a:cubicBezTo>
                  <a:pt x="143" y="49"/>
                  <a:pt x="141" y="52"/>
                  <a:pt x="139" y="55"/>
                </a:cubicBezTo>
                <a:cubicBezTo>
                  <a:pt x="136" y="59"/>
                  <a:pt x="133" y="61"/>
                  <a:pt x="129" y="62"/>
                </a:cubicBezTo>
                <a:cubicBezTo>
                  <a:pt x="129" y="138"/>
                  <a:pt x="129" y="138"/>
                  <a:pt x="129" y="138"/>
                </a:cubicBezTo>
                <a:cubicBezTo>
                  <a:pt x="129" y="139"/>
                  <a:pt x="129" y="140"/>
                  <a:pt x="128" y="141"/>
                </a:cubicBezTo>
                <a:cubicBezTo>
                  <a:pt x="127" y="142"/>
                  <a:pt x="126" y="143"/>
                  <a:pt x="125" y="143"/>
                </a:cubicBezTo>
                <a:cubicBezTo>
                  <a:pt x="123" y="143"/>
                  <a:pt x="122" y="142"/>
                  <a:pt x="122" y="141"/>
                </a:cubicBezTo>
                <a:cubicBezTo>
                  <a:pt x="121" y="140"/>
                  <a:pt x="120" y="139"/>
                  <a:pt x="120" y="138"/>
                </a:cubicBezTo>
                <a:cubicBezTo>
                  <a:pt x="120" y="62"/>
                  <a:pt x="120" y="62"/>
                  <a:pt x="120" y="62"/>
                </a:cubicBezTo>
                <a:cubicBezTo>
                  <a:pt x="116" y="61"/>
                  <a:pt x="113" y="59"/>
                  <a:pt x="111" y="55"/>
                </a:cubicBezTo>
                <a:cubicBezTo>
                  <a:pt x="108" y="52"/>
                  <a:pt x="107" y="49"/>
                  <a:pt x="107" y="44"/>
                </a:cubicBezTo>
                <a:cubicBezTo>
                  <a:pt x="107" y="40"/>
                  <a:pt x="108" y="37"/>
                  <a:pt x="111" y="33"/>
                </a:cubicBezTo>
                <a:cubicBezTo>
                  <a:pt x="113" y="30"/>
                  <a:pt x="116" y="28"/>
                  <a:pt x="120" y="27"/>
                </a:cubicBezTo>
                <a:cubicBezTo>
                  <a:pt x="120" y="4"/>
                  <a:pt x="120" y="4"/>
                  <a:pt x="120" y="4"/>
                </a:cubicBezTo>
                <a:cubicBezTo>
                  <a:pt x="120" y="3"/>
                  <a:pt x="121" y="2"/>
                  <a:pt x="122" y="1"/>
                </a:cubicBezTo>
                <a:cubicBezTo>
                  <a:pt x="122" y="0"/>
                  <a:pt x="123" y="0"/>
                  <a:pt x="125" y="0"/>
                </a:cubicBezTo>
                <a:close/>
                <a:moveTo>
                  <a:pt x="71" y="0"/>
                </a:moveTo>
                <a:cubicBezTo>
                  <a:pt x="72" y="0"/>
                  <a:pt x="74" y="0"/>
                  <a:pt x="74" y="1"/>
                </a:cubicBezTo>
                <a:cubicBezTo>
                  <a:pt x="75" y="2"/>
                  <a:pt x="76" y="3"/>
                  <a:pt x="76" y="4"/>
                </a:cubicBezTo>
                <a:cubicBezTo>
                  <a:pt x="76" y="81"/>
                  <a:pt x="76" y="81"/>
                  <a:pt x="76" y="81"/>
                </a:cubicBezTo>
                <a:cubicBezTo>
                  <a:pt x="80" y="82"/>
                  <a:pt x="83" y="84"/>
                  <a:pt x="85" y="87"/>
                </a:cubicBezTo>
                <a:cubicBezTo>
                  <a:pt x="88" y="90"/>
                  <a:pt x="89" y="94"/>
                  <a:pt x="89" y="98"/>
                </a:cubicBezTo>
                <a:cubicBezTo>
                  <a:pt x="89" y="102"/>
                  <a:pt x="88" y="106"/>
                  <a:pt x="85" y="109"/>
                </a:cubicBezTo>
                <a:cubicBezTo>
                  <a:pt x="83" y="112"/>
                  <a:pt x="80" y="114"/>
                  <a:pt x="76" y="115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9"/>
                  <a:pt x="75" y="140"/>
                  <a:pt x="74" y="141"/>
                </a:cubicBezTo>
                <a:cubicBezTo>
                  <a:pt x="74" y="142"/>
                  <a:pt x="72" y="143"/>
                  <a:pt x="71" y="143"/>
                </a:cubicBezTo>
                <a:cubicBezTo>
                  <a:pt x="70" y="143"/>
                  <a:pt x="69" y="142"/>
                  <a:pt x="68" y="141"/>
                </a:cubicBezTo>
                <a:cubicBezTo>
                  <a:pt x="67" y="140"/>
                  <a:pt x="67" y="139"/>
                  <a:pt x="67" y="138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63" y="114"/>
                  <a:pt x="60" y="112"/>
                  <a:pt x="57" y="109"/>
                </a:cubicBezTo>
                <a:cubicBezTo>
                  <a:pt x="55" y="106"/>
                  <a:pt x="53" y="102"/>
                  <a:pt x="53" y="98"/>
                </a:cubicBezTo>
                <a:cubicBezTo>
                  <a:pt x="53" y="94"/>
                  <a:pt x="55" y="90"/>
                  <a:pt x="57" y="87"/>
                </a:cubicBezTo>
                <a:cubicBezTo>
                  <a:pt x="60" y="84"/>
                  <a:pt x="63" y="82"/>
                  <a:pt x="67" y="81"/>
                </a:cubicBezTo>
                <a:cubicBezTo>
                  <a:pt x="67" y="4"/>
                  <a:pt x="67" y="4"/>
                  <a:pt x="67" y="4"/>
                </a:cubicBezTo>
                <a:cubicBezTo>
                  <a:pt x="67" y="3"/>
                  <a:pt x="67" y="2"/>
                  <a:pt x="68" y="1"/>
                </a:cubicBezTo>
                <a:cubicBezTo>
                  <a:pt x="69" y="0"/>
                  <a:pt x="70" y="0"/>
                  <a:pt x="71" y="0"/>
                </a:cubicBezTo>
                <a:close/>
                <a:moveTo>
                  <a:pt x="18" y="0"/>
                </a:moveTo>
                <a:cubicBezTo>
                  <a:pt x="19" y="0"/>
                  <a:pt x="20" y="0"/>
                  <a:pt x="21" y="1"/>
                </a:cubicBezTo>
                <a:cubicBezTo>
                  <a:pt x="22" y="2"/>
                  <a:pt x="22" y="3"/>
                  <a:pt x="22" y="4"/>
                </a:cubicBezTo>
                <a:cubicBezTo>
                  <a:pt x="22" y="54"/>
                  <a:pt x="22" y="54"/>
                  <a:pt x="22" y="54"/>
                </a:cubicBezTo>
                <a:cubicBezTo>
                  <a:pt x="26" y="55"/>
                  <a:pt x="29" y="57"/>
                  <a:pt x="32" y="60"/>
                </a:cubicBezTo>
                <a:cubicBezTo>
                  <a:pt x="34" y="63"/>
                  <a:pt x="35" y="67"/>
                  <a:pt x="35" y="71"/>
                </a:cubicBezTo>
                <a:cubicBezTo>
                  <a:pt x="35" y="75"/>
                  <a:pt x="34" y="79"/>
                  <a:pt x="32" y="82"/>
                </a:cubicBezTo>
                <a:cubicBezTo>
                  <a:pt x="29" y="85"/>
                  <a:pt x="26" y="88"/>
                  <a:pt x="22" y="89"/>
                </a:cubicBezTo>
                <a:cubicBezTo>
                  <a:pt x="22" y="138"/>
                  <a:pt x="22" y="138"/>
                  <a:pt x="22" y="138"/>
                </a:cubicBezTo>
                <a:cubicBezTo>
                  <a:pt x="22" y="139"/>
                  <a:pt x="22" y="140"/>
                  <a:pt x="21" y="141"/>
                </a:cubicBezTo>
                <a:cubicBezTo>
                  <a:pt x="20" y="142"/>
                  <a:pt x="19" y="143"/>
                  <a:pt x="18" y="143"/>
                </a:cubicBezTo>
                <a:cubicBezTo>
                  <a:pt x="16" y="143"/>
                  <a:pt x="15" y="142"/>
                  <a:pt x="14" y="141"/>
                </a:cubicBezTo>
                <a:cubicBezTo>
                  <a:pt x="14" y="140"/>
                  <a:pt x="13" y="139"/>
                  <a:pt x="13" y="138"/>
                </a:cubicBezTo>
                <a:cubicBezTo>
                  <a:pt x="13" y="89"/>
                  <a:pt x="13" y="89"/>
                  <a:pt x="13" y="89"/>
                </a:cubicBezTo>
                <a:cubicBezTo>
                  <a:pt x="9" y="88"/>
                  <a:pt x="6" y="85"/>
                  <a:pt x="3" y="82"/>
                </a:cubicBezTo>
                <a:cubicBezTo>
                  <a:pt x="1" y="79"/>
                  <a:pt x="0" y="75"/>
                  <a:pt x="0" y="71"/>
                </a:cubicBezTo>
                <a:cubicBezTo>
                  <a:pt x="0" y="67"/>
                  <a:pt x="1" y="63"/>
                  <a:pt x="3" y="60"/>
                </a:cubicBezTo>
                <a:cubicBezTo>
                  <a:pt x="6" y="57"/>
                  <a:pt x="9" y="55"/>
                  <a:pt x="13" y="5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3"/>
                  <a:pt x="14" y="2"/>
                  <a:pt x="14" y="1"/>
                </a:cubicBezTo>
                <a:cubicBezTo>
                  <a:pt x="15" y="0"/>
                  <a:pt x="16" y="0"/>
                  <a:pt x="1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7" name="Freeform 542">
            <a:extLst>
              <a:ext uri="{FF2B5EF4-FFF2-40B4-BE49-F238E27FC236}">
                <a16:creationId xmlns:a16="http://schemas.microsoft.com/office/drawing/2014/main" id="{65094405-C744-F845-B7D8-15174555BA4B}"/>
              </a:ext>
            </a:extLst>
          </p:cNvPr>
          <p:cNvSpPr>
            <a:spLocks noEditPoints="1"/>
          </p:cNvSpPr>
          <p:nvPr/>
        </p:nvSpPr>
        <p:spPr bwMode="auto">
          <a:xfrm>
            <a:off x="1611688" y="3150649"/>
            <a:ext cx="272922" cy="255076"/>
          </a:xfrm>
          <a:custGeom>
            <a:avLst/>
            <a:gdLst>
              <a:gd name="T0" fmla="*/ 142 w 142"/>
              <a:gd name="T1" fmla="*/ 80 h 132"/>
              <a:gd name="T2" fmla="*/ 123 w 142"/>
              <a:gd name="T3" fmla="*/ 110 h 132"/>
              <a:gd name="T4" fmla="*/ 128 w 142"/>
              <a:gd name="T5" fmla="*/ 128 h 132"/>
              <a:gd name="T6" fmla="*/ 125 w 142"/>
              <a:gd name="T7" fmla="*/ 132 h 132"/>
              <a:gd name="T8" fmla="*/ 124 w 142"/>
              <a:gd name="T9" fmla="*/ 132 h 132"/>
              <a:gd name="T10" fmla="*/ 100 w 142"/>
              <a:gd name="T11" fmla="*/ 116 h 132"/>
              <a:gd name="T12" fmla="*/ 93 w 142"/>
              <a:gd name="T13" fmla="*/ 117 h 132"/>
              <a:gd name="T14" fmla="*/ 51 w 142"/>
              <a:gd name="T15" fmla="*/ 99 h 132"/>
              <a:gd name="T16" fmla="*/ 92 w 142"/>
              <a:gd name="T17" fmla="*/ 108 h 132"/>
              <a:gd name="T18" fmla="*/ 104 w 142"/>
              <a:gd name="T19" fmla="*/ 107 h 132"/>
              <a:gd name="T20" fmla="*/ 108 w 142"/>
              <a:gd name="T21" fmla="*/ 113 h 132"/>
              <a:gd name="T22" fmla="*/ 114 w 142"/>
              <a:gd name="T23" fmla="*/ 104 h 132"/>
              <a:gd name="T24" fmla="*/ 134 w 142"/>
              <a:gd name="T25" fmla="*/ 80 h 132"/>
              <a:gd name="T26" fmla="*/ 126 w 142"/>
              <a:gd name="T27" fmla="*/ 52 h 132"/>
              <a:gd name="T28" fmla="*/ 23 w 142"/>
              <a:gd name="T29" fmla="*/ 19 h 132"/>
              <a:gd name="T30" fmla="*/ 13 w 142"/>
              <a:gd name="T31" fmla="*/ 62 h 132"/>
              <a:gd name="T32" fmla="*/ 31 w 142"/>
              <a:gd name="T33" fmla="*/ 78 h 132"/>
              <a:gd name="T34" fmla="*/ 31 w 142"/>
              <a:gd name="T35" fmla="*/ 84 h 132"/>
              <a:gd name="T36" fmla="*/ 28 w 142"/>
              <a:gd name="T37" fmla="*/ 94 h 132"/>
              <a:gd name="T38" fmla="*/ 46 w 142"/>
              <a:gd name="T39" fmla="*/ 80 h 132"/>
              <a:gd name="T40" fmla="*/ 59 w 142"/>
              <a:gd name="T41" fmla="*/ 81 h 132"/>
              <a:gd name="T42" fmla="*/ 107 w 142"/>
              <a:gd name="T43" fmla="*/ 44 h 132"/>
              <a:gd name="T44" fmla="*/ 58 w 142"/>
              <a:gd name="T45" fmla="*/ 9 h 132"/>
              <a:gd name="T46" fmla="*/ 99 w 142"/>
              <a:gd name="T47" fmla="*/ 13 h 132"/>
              <a:gd name="T48" fmla="*/ 100 w 142"/>
              <a:gd name="T49" fmla="*/ 77 h 132"/>
              <a:gd name="T50" fmla="*/ 57 w 142"/>
              <a:gd name="T51" fmla="*/ 90 h 132"/>
              <a:gd name="T52" fmla="*/ 50 w 142"/>
              <a:gd name="T53" fmla="*/ 89 h 132"/>
              <a:gd name="T54" fmla="*/ 19 w 142"/>
              <a:gd name="T55" fmla="*/ 107 h 132"/>
              <a:gd name="T56" fmla="*/ 18 w 142"/>
              <a:gd name="T57" fmla="*/ 107 h 132"/>
              <a:gd name="T58" fmla="*/ 14 w 142"/>
              <a:gd name="T59" fmla="*/ 104 h 132"/>
              <a:gd name="T60" fmla="*/ 22 w 142"/>
              <a:gd name="T61" fmla="*/ 83 h 132"/>
              <a:gd name="T62" fmla="*/ 6 w 142"/>
              <a:gd name="T63" fmla="*/ 67 h 132"/>
              <a:gd name="T64" fmla="*/ 17 w 142"/>
              <a:gd name="T65" fmla="*/ 1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2">
                <a:moveTo>
                  <a:pt x="126" y="52"/>
                </a:moveTo>
                <a:cubicBezTo>
                  <a:pt x="137" y="58"/>
                  <a:pt x="142" y="68"/>
                  <a:pt x="142" y="80"/>
                </a:cubicBezTo>
                <a:cubicBezTo>
                  <a:pt x="142" y="93"/>
                  <a:pt x="136" y="103"/>
                  <a:pt x="123" y="110"/>
                </a:cubicBezTo>
                <a:cubicBezTo>
                  <a:pt x="123" y="110"/>
                  <a:pt x="123" y="110"/>
                  <a:pt x="123" y="110"/>
                </a:cubicBezTo>
                <a:cubicBezTo>
                  <a:pt x="123" y="113"/>
                  <a:pt x="123" y="116"/>
                  <a:pt x="125" y="120"/>
                </a:cubicBezTo>
                <a:cubicBezTo>
                  <a:pt x="126" y="124"/>
                  <a:pt x="127" y="127"/>
                  <a:pt x="128" y="128"/>
                </a:cubicBezTo>
                <a:cubicBezTo>
                  <a:pt x="128" y="129"/>
                  <a:pt x="128" y="129"/>
                  <a:pt x="128" y="130"/>
                </a:cubicBezTo>
                <a:cubicBezTo>
                  <a:pt x="128" y="131"/>
                  <a:pt x="127" y="132"/>
                  <a:pt x="125" y="132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5" y="132"/>
                  <a:pt x="124" y="132"/>
                  <a:pt x="124" y="132"/>
                </a:cubicBezTo>
                <a:cubicBezTo>
                  <a:pt x="120" y="132"/>
                  <a:pt x="115" y="129"/>
                  <a:pt x="110" y="126"/>
                </a:cubicBezTo>
                <a:cubicBezTo>
                  <a:pt x="106" y="122"/>
                  <a:pt x="102" y="119"/>
                  <a:pt x="100" y="116"/>
                </a:cubicBezTo>
                <a:cubicBezTo>
                  <a:pt x="99" y="117"/>
                  <a:pt x="97" y="117"/>
                  <a:pt x="95" y="117"/>
                </a:cubicBezTo>
                <a:cubicBezTo>
                  <a:pt x="95" y="117"/>
                  <a:pt x="94" y="117"/>
                  <a:pt x="93" y="117"/>
                </a:cubicBezTo>
                <a:cubicBezTo>
                  <a:pt x="93" y="117"/>
                  <a:pt x="92" y="117"/>
                  <a:pt x="92" y="117"/>
                </a:cubicBezTo>
                <a:cubicBezTo>
                  <a:pt x="74" y="117"/>
                  <a:pt x="60" y="111"/>
                  <a:pt x="51" y="99"/>
                </a:cubicBezTo>
                <a:cubicBezTo>
                  <a:pt x="63" y="99"/>
                  <a:pt x="63" y="99"/>
                  <a:pt x="63" y="99"/>
                </a:cubicBezTo>
                <a:cubicBezTo>
                  <a:pt x="71" y="105"/>
                  <a:pt x="80" y="108"/>
                  <a:pt x="92" y="108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104" y="107"/>
                  <a:pt x="104" y="107"/>
                  <a:pt x="104" y="107"/>
                </a:cubicBezTo>
                <a:cubicBezTo>
                  <a:pt x="105" y="108"/>
                  <a:pt x="105" y="108"/>
                  <a:pt x="105" y="108"/>
                </a:cubicBezTo>
                <a:cubicBezTo>
                  <a:pt x="105" y="109"/>
                  <a:pt x="107" y="111"/>
                  <a:pt x="108" y="113"/>
                </a:cubicBezTo>
                <a:cubicBezTo>
                  <a:pt x="110" y="115"/>
                  <a:pt x="113" y="117"/>
                  <a:pt x="115" y="119"/>
                </a:cubicBezTo>
                <a:cubicBezTo>
                  <a:pt x="115" y="117"/>
                  <a:pt x="114" y="112"/>
                  <a:pt x="114" y="104"/>
                </a:cubicBezTo>
                <a:cubicBezTo>
                  <a:pt x="119" y="102"/>
                  <a:pt x="119" y="102"/>
                  <a:pt x="119" y="102"/>
                </a:cubicBezTo>
                <a:cubicBezTo>
                  <a:pt x="129" y="97"/>
                  <a:pt x="134" y="90"/>
                  <a:pt x="134" y="80"/>
                </a:cubicBezTo>
                <a:cubicBezTo>
                  <a:pt x="134" y="72"/>
                  <a:pt x="130" y="66"/>
                  <a:pt x="124" y="62"/>
                </a:cubicBezTo>
                <a:cubicBezTo>
                  <a:pt x="125" y="58"/>
                  <a:pt x="126" y="55"/>
                  <a:pt x="126" y="52"/>
                </a:cubicBezTo>
                <a:close/>
                <a:moveTo>
                  <a:pt x="58" y="9"/>
                </a:moveTo>
                <a:cubicBezTo>
                  <a:pt x="44" y="9"/>
                  <a:pt x="33" y="13"/>
                  <a:pt x="23" y="19"/>
                </a:cubicBezTo>
                <a:cubicBezTo>
                  <a:pt x="13" y="26"/>
                  <a:pt x="8" y="34"/>
                  <a:pt x="8" y="44"/>
                </a:cubicBezTo>
                <a:cubicBezTo>
                  <a:pt x="8" y="50"/>
                  <a:pt x="10" y="56"/>
                  <a:pt x="13" y="62"/>
                </a:cubicBezTo>
                <a:cubicBezTo>
                  <a:pt x="16" y="68"/>
                  <a:pt x="21" y="72"/>
                  <a:pt x="26" y="7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83"/>
                  <a:pt x="31" y="83"/>
                  <a:pt x="31" y="83"/>
                </a:cubicBezTo>
                <a:cubicBezTo>
                  <a:pt x="31" y="84"/>
                  <a:pt x="31" y="84"/>
                  <a:pt x="31" y="84"/>
                </a:cubicBezTo>
                <a:cubicBezTo>
                  <a:pt x="31" y="85"/>
                  <a:pt x="31" y="86"/>
                  <a:pt x="30" y="88"/>
                </a:cubicBezTo>
                <a:cubicBezTo>
                  <a:pt x="29" y="89"/>
                  <a:pt x="29" y="92"/>
                  <a:pt x="28" y="94"/>
                </a:cubicBezTo>
                <a:cubicBezTo>
                  <a:pt x="34" y="91"/>
                  <a:pt x="38" y="88"/>
                  <a:pt x="40" y="85"/>
                </a:cubicBezTo>
                <a:cubicBezTo>
                  <a:pt x="46" y="80"/>
                  <a:pt x="46" y="80"/>
                  <a:pt x="46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3" y="81"/>
                  <a:pt x="56" y="81"/>
                  <a:pt x="59" y="81"/>
                </a:cubicBezTo>
                <a:cubicBezTo>
                  <a:pt x="73" y="81"/>
                  <a:pt x="84" y="77"/>
                  <a:pt x="93" y="70"/>
                </a:cubicBezTo>
                <a:cubicBezTo>
                  <a:pt x="102" y="63"/>
                  <a:pt x="107" y="55"/>
                  <a:pt x="107" y="44"/>
                </a:cubicBezTo>
                <a:cubicBezTo>
                  <a:pt x="107" y="34"/>
                  <a:pt x="102" y="26"/>
                  <a:pt x="93" y="19"/>
                </a:cubicBezTo>
                <a:cubicBezTo>
                  <a:pt x="83" y="13"/>
                  <a:pt x="71" y="9"/>
                  <a:pt x="58" y="9"/>
                </a:cubicBezTo>
                <a:close/>
                <a:moveTo>
                  <a:pt x="58" y="0"/>
                </a:moveTo>
                <a:cubicBezTo>
                  <a:pt x="74" y="0"/>
                  <a:pt x="88" y="5"/>
                  <a:pt x="99" y="13"/>
                </a:cubicBezTo>
                <a:cubicBezTo>
                  <a:pt x="110" y="22"/>
                  <a:pt x="116" y="32"/>
                  <a:pt x="116" y="44"/>
                </a:cubicBezTo>
                <a:cubicBezTo>
                  <a:pt x="116" y="58"/>
                  <a:pt x="110" y="68"/>
                  <a:pt x="100" y="77"/>
                </a:cubicBezTo>
                <a:cubicBezTo>
                  <a:pt x="89" y="86"/>
                  <a:pt x="75" y="90"/>
                  <a:pt x="59" y="90"/>
                </a:cubicBezTo>
                <a:cubicBezTo>
                  <a:pt x="58" y="90"/>
                  <a:pt x="58" y="90"/>
                  <a:pt x="57" y="90"/>
                </a:cubicBezTo>
                <a:cubicBezTo>
                  <a:pt x="57" y="90"/>
                  <a:pt x="56" y="90"/>
                  <a:pt x="56" y="90"/>
                </a:cubicBezTo>
                <a:cubicBezTo>
                  <a:pt x="54" y="90"/>
                  <a:pt x="51" y="90"/>
                  <a:pt x="50" y="89"/>
                </a:cubicBezTo>
                <a:cubicBezTo>
                  <a:pt x="48" y="92"/>
                  <a:pt x="43" y="95"/>
                  <a:pt x="36" y="99"/>
                </a:cubicBezTo>
                <a:cubicBezTo>
                  <a:pt x="30" y="104"/>
                  <a:pt x="24" y="106"/>
                  <a:pt x="19" y="107"/>
                </a:cubicBezTo>
                <a:cubicBezTo>
                  <a:pt x="19" y="107"/>
                  <a:pt x="18" y="107"/>
                  <a:pt x="18" y="107"/>
                </a:cubicBezTo>
                <a:cubicBezTo>
                  <a:pt x="18" y="107"/>
                  <a:pt x="18" y="107"/>
                  <a:pt x="18" y="107"/>
                </a:cubicBezTo>
                <a:cubicBezTo>
                  <a:pt x="17" y="107"/>
                  <a:pt x="16" y="107"/>
                  <a:pt x="15" y="106"/>
                </a:cubicBezTo>
                <a:cubicBezTo>
                  <a:pt x="15" y="106"/>
                  <a:pt x="14" y="105"/>
                  <a:pt x="14" y="104"/>
                </a:cubicBezTo>
                <a:cubicBezTo>
                  <a:pt x="14" y="103"/>
                  <a:pt x="14" y="103"/>
                  <a:pt x="15" y="102"/>
                </a:cubicBezTo>
                <a:cubicBezTo>
                  <a:pt x="20" y="94"/>
                  <a:pt x="22" y="87"/>
                  <a:pt x="22" y="83"/>
                </a:cubicBezTo>
                <a:cubicBezTo>
                  <a:pt x="22" y="83"/>
                  <a:pt x="23" y="83"/>
                  <a:pt x="23" y="83"/>
                </a:cubicBezTo>
                <a:cubicBezTo>
                  <a:pt x="15" y="79"/>
                  <a:pt x="9" y="74"/>
                  <a:pt x="6" y="67"/>
                </a:cubicBezTo>
                <a:cubicBezTo>
                  <a:pt x="2" y="60"/>
                  <a:pt x="0" y="52"/>
                  <a:pt x="0" y="44"/>
                </a:cubicBezTo>
                <a:cubicBezTo>
                  <a:pt x="0" y="32"/>
                  <a:pt x="5" y="22"/>
                  <a:pt x="17" y="13"/>
                </a:cubicBezTo>
                <a:cubicBezTo>
                  <a:pt x="28" y="5"/>
                  <a:pt x="42" y="0"/>
                  <a:pt x="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8" name="Freeform 582">
            <a:extLst>
              <a:ext uri="{FF2B5EF4-FFF2-40B4-BE49-F238E27FC236}">
                <a16:creationId xmlns:a16="http://schemas.microsoft.com/office/drawing/2014/main" id="{B13CFC4C-6689-E144-BA5C-0BCFCC0C3071}"/>
              </a:ext>
            </a:extLst>
          </p:cNvPr>
          <p:cNvSpPr>
            <a:spLocks noEditPoints="1"/>
          </p:cNvSpPr>
          <p:nvPr/>
        </p:nvSpPr>
        <p:spPr bwMode="auto">
          <a:xfrm>
            <a:off x="1630022" y="4124522"/>
            <a:ext cx="274885" cy="249159"/>
          </a:xfrm>
          <a:custGeom>
            <a:avLst/>
            <a:gdLst>
              <a:gd name="T0" fmla="*/ 27 w 143"/>
              <a:gd name="T1" fmla="*/ 71 h 129"/>
              <a:gd name="T2" fmla="*/ 33 w 143"/>
              <a:gd name="T3" fmla="*/ 74 h 129"/>
              <a:gd name="T4" fmla="*/ 36 w 143"/>
              <a:gd name="T5" fmla="*/ 80 h 129"/>
              <a:gd name="T6" fmla="*/ 33 w 143"/>
              <a:gd name="T7" fmla="*/ 87 h 129"/>
              <a:gd name="T8" fmla="*/ 27 w 143"/>
              <a:gd name="T9" fmla="*/ 89 h 129"/>
              <a:gd name="T10" fmla="*/ 21 w 143"/>
              <a:gd name="T11" fmla="*/ 87 h 129"/>
              <a:gd name="T12" fmla="*/ 18 w 143"/>
              <a:gd name="T13" fmla="*/ 80 h 129"/>
              <a:gd name="T14" fmla="*/ 21 w 143"/>
              <a:gd name="T15" fmla="*/ 74 h 129"/>
              <a:gd name="T16" fmla="*/ 27 w 143"/>
              <a:gd name="T17" fmla="*/ 71 h 129"/>
              <a:gd name="T18" fmla="*/ 134 w 143"/>
              <a:gd name="T19" fmla="*/ 36 h 129"/>
              <a:gd name="T20" fmla="*/ 131 w 143"/>
              <a:gd name="T21" fmla="*/ 39 h 129"/>
              <a:gd name="T22" fmla="*/ 125 w 143"/>
              <a:gd name="T23" fmla="*/ 40 h 129"/>
              <a:gd name="T24" fmla="*/ 14 w 143"/>
              <a:gd name="T25" fmla="*/ 40 h 129"/>
              <a:gd name="T26" fmla="*/ 10 w 143"/>
              <a:gd name="T27" fmla="*/ 41 h 129"/>
              <a:gd name="T28" fmla="*/ 9 w 143"/>
              <a:gd name="T29" fmla="*/ 45 h 129"/>
              <a:gd name="T30" fmla="*/ 9 w 143"/>
              <a:gd name="T31" fmla="*/ 116 h 129"/>
              <a:gd name="T32" fmla="*/ 10 w 143"/>
              <a:gd name="T33" fmla="*/ 119 h 129"/>
              <a:gd name="T34" fmla="*/ 14 w 143"/>
              <a:gd name="T35" fmla="*/ 120 h 129"/>
              <a:gd name="T36" fmla="*/ 130 w 143"/>
              <a:gd name="T37" fmla="*/ 120 h 129"/>
              <a:gd name="T38" fmla="*/ 133 w 143"/>
              <a:gd name="T39" fmla="*/ 119 h 129"/>
              <a:gd name="T40" fmla="*/ 134 w 143"/>
              <a:gd name="T41" fmla="*/ 116 h 129"/>
              <a:gd name="T42" fmla="*/ 134 w 143"/>
              <a:gd name="T43" fmla="*/ 36 h 129"/>
              <a:gd name="T44" fmla="*/ 31 w 143"/>
              <a:gd name="T45" fmla="*/ 9 h 129"/>
              <a:gd name="T46" fmla="*/ 28 w 143"/>
              <a:gd name="T47" fmla="*/ 10 h 129"/>
              <a:gd name="T48" fmla="*/ 27 w 143"/>
              <a:gd name="T49" fmla="*/ 13 h 129"/>
              <a:gd name="T50" fmla="*/ 27 w 143"/>
              <a:gd name="T51" fmla="*/ 31 h 129"/>
              <a:gd name="T52" fmla="*/ 125 w 143"/>
              <a:gd name="T53" fmla="*/ 31 h 129"/>
              <a:gd name="T54" fmla="*/ 128 w 143"/>
              <a:gd name="T55" fmla="*/ 31 h 129"/>
              <a:gd name="T56" fmla="*/ 129 w 143"/>
              <a:gd name="T57" fmla="*/ 29 h 129"/>
              <a:gd name="T58" fmla="*/ 129 w 143"/>
              <a:gd name="T59" fmla="*/ 29 h 129"/>
              <a:gd name="T60" fmla="*/ 31 w 143"/>
              <a:gd name="T61" fmla="*/ 9 h 129"/>
              <a:gd name="T62" fmla="*/ 31 w 143"/>
              <a:gd name="T63" fmla="*/ 0 h 129"/>
              <a:gd name="T64" fmla="*/ 32 w 143"/>
              <a:gd name="T65" fmla="*/ 0 h 129"/>
              <a:gd name="T66" fmla="*/ 132 w 143"/>
              <a:gd name="T67" fmla="*/ 20 h 129"/>
              <a:gd name="T68" fmla="*/ 143 w 143"/>
              <a:gd name="T69" fmla="*/ 34 h 129"/>
              <a:gd name="T70" fmla="*/ 143 w 143"/>
              <a:gd name="T71" fmla="*/ 116 h 129"/>
              <a:gd name="T72" fmla="*/ 139 w 143"/>
              <a:gd name="T73" fmla="*/ 125 h 129"/>
              <a:gd name="T74" fmla="*/ 130 w 143"/>
              <a:gd name="T75" fmla="*/ 129 h 129"/>
              <a:gd name="T76" fmla="*/ 14 w 143"/>
              <a:gd name="T77" fmla="*/ 129 h 129"/>
              <a:gd name="T78" fmla="*/ 4 w 143"/>
              <a:gd name="T79" fmla="*/ 125 h 129"/>
              <a:gd name="T80" fmla="*/ 0 w 143"/>
              <a:gd name="T81" fmla="*/ 116 h 129"/>
              <a:gd name="T82" fmla="*/ 0 w 143"/>
              <a:gd name="T83" fmla="*/ 45 h 129"/>
              <a:gd name="T84" fmla="*/ 4 w 143"/>
              <a:gd name="T85" fmla="*/ 35 h 129"/>
              <a:gd name="T86" fmla="*/ 14 w 143"/>
              <a:gd name="T87" fmla="*/ 31 h 129"/>
              <a:gd name="T88" fmla="*/ 18 w 143"/>
              <a:gd name="T89" fmla="*/ 31 h 129"/>
              <a:gd name="T90" fmla="*/ 18 w 143"/>
              <a:gd name="T91" fmla="*/ 13 h 129"/>
              <a:gd name="T92" fmla="*/ 22 w 143"/>
              <a:gd name="T93" fmla="*/ 4 h 129"/>
              <a:gd name="T94" fmla="*/ 31 w 143"/>
              <a:gd name="T95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3" h="129">
                <a:moveTo>
                  <a:pt x="27" y="71"/>
                </a:moveTo>
                <a:cubicBezTo>
                  <a:pt x="29" y="71"/>
                  <a:pt x="31" y="72"/>
                  <a:pt x="33" y="74"/>
                </a:cubicBezTo>
                <a:cubicBezTo>
                  <a:pt x="35" y="76"/>
                  <a:pt x="36" y="78"/>
                  <a:pt x="36" y="80"/>
                </a:cubicBezTo>
                <a:cubicBezTo>
                  <a:pt x="36" y="83"/>
                  <a:pt x="35" y="85"/>
                  <a:pt x="33" y="87"/>
                </a:cubicBezTo>
                <a:cubicBezTo>
                  <a:pt x="31" y="88"/>
                  <a:pt x="29" y="89"/>
                  <a:pt x="27" y="89"/>
                </a:cubicBezTo>
                <a:cubicBezTo>
                  <a:pt x="25" y="89"/>
                  <a:pt x="22" y="88"/>
                  <a:pt x="21" y="87"/>
                </a:cubicBezTo>
                <a:cubicBezTo>
                  <a:pt x="19" y="85"/>
                  <a:pt x="18" y="83"/>
                  <a:pt x="18" y="80"/>
                </a:cubicBezTo>
                <a:cubicBezTo>
                  <a:pt x="18" y="78"/>
                  <a:pt x="19" y="76"/>
                  <a:pt x="21" y="74"/>
                </a:cubicBezTo>
                <a:cubicBezTo>
                  <a:pt x="22" y="72"/>
                  <a:pt x="25" y="71"/>
                  <a:pt x="27" y="71"/>
                </a:cubicBezTo>
                <a:close/>
                <a:moveTo>
                  <a:pt x="134" y="36"/>
                </a:moveTo>
                <a:cubicBezTo>
                  <a:pt x="134" y="37"/>
                  <a:pt x="133" y="38"/>
                  <a:pt x="131" y="39"/>
                </a:cubicBezTo>
                <a:cubicBezTo>
                  <a:pt x="130" y="40"/>
                  <a:pt x="128" y="40"/>
                  <a:pt x="125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2" y="40"/>
                  <a:pt x="11" y="41"/>
                  <a:pt x="10" y="41"/>
                </a:cubicBezTo>
                <a:cubicBezTo>
                  <a:pt x="10" y="42"/>
                  <a:pt x="9" y="43"/>
                  <a:pt x="9" y="45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7"/>
                  <a:pt x="10" y="118"/>
                  <a:pt x="10" y="119"/>
                </a:cubicBezTo>
                <a:cubicBezTo>
                  <a:pt x="11" y="120"/>
                  <a:pt x="12" y="120"/>
                  <a:pt x="14" y="120"/>
                </a:cubicBezTo>
                <a:cubicBezTo>
                  <a:pt x="130" y="120"/>
                  <a:pt x="130" y="120"/>
                  <a:pt x="130" y="120"/>
                </a:cubicBezTo>
                <a:cubicBezTo>
                  <a:pt x="131" y="120"/>
                  <a:pt x="132" y="120"/>
                  <a:pt x="133" y="119"/>
                </a:cubicBezTo>
                <a:cubicBezTo>
                  <a:pt x="134" y="118"/>
                  <a:pt x="134" y="117"/>
                  <a:pt x="134" y="116"/>
                </a:cubicBezTo>
                <a:lnTo>
                  <a:pt x="134" y="36"/>
                </a:lnTo>
                <a:close/>
                <a:moveTo>
                  <a:pt x="31" y="9"/>
                </a:moveTo>
                <a:cubicBezTo>
                  <a:pt x="30" y="9"/>
                  <a:pt x="29" y="9"/>
                  <a:pt x="28" y="10"/>
                </a:cubicBezTo>
                <a:cubicBezTo>
                  <a:pt x="27" y="11"/>
                  <a:pt x="27" y="12"/>
                  <a:pt x="27" y="13"/>
                </a:cubicBezTo>
                <a:cubicBezTo>
                  <a:pt x="27" y="31"/>
                  <a:pt x="27" y="31"/>
                  <a:pt x="27" y="31"/>
                </a:cubicBezTo>
                <a:cubicBezTo>
                  <a:pt x="125" y="31"/>
                  <a:pt x="125" y="31"/>
                  <a:pt x="125" y="31"/>
                </a:cubicBezTo>
                <a:cubicBezTo>
                  <a:pt x="126" y="31"/>
                  <a:pt x="127" y="31"/>
                  <a:pt x="128" y="31"/>
                </a:cubicBezTo>
                <a:cubicBezTo>
                  <a:pt x="128" y="30"/>
                  <a:pt x="129" y="30"/>
                  <a:pt x="129" y="29"/>
                </a:cubicBezTo>
                <a:cubicBezTo>
                  <a:pt x="129" y="29"/>
                  <a:pt x="130" y="29"/>
                  <a:pt x="129" y="29"/>
                </a:cubicBezTo>
                <a:lnTo>
                  <a:pt x="31" y="9"/>
                </a:lnTo>
                <a:close/>
                <a:moveTo>
                  <a:pt x="31" y="0"/>
                </a:moveTo>
                <a:cubicBezTo>
                  <a:pt x="32" y="0"/>
                  <a:pt x="32" y="0"/>
                  <a:pt x="32" y="0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40" y="22"/>
                  <a:pt x="143" y="27"/>
                  <a:pt x="143" y="34"/>
                </a:cubicBezTo>
                <a:cubicBezTo>
                  <a:pt x="143" y="116"/>
                  <a:pt x="143" y="116"/>
                  <a:pt x="143" y="116"/>
                </a:cubicBezTo>
                <a:cubicBezTo>
                  <a:pt x="143" y="120"/>
                  <a:pt x="142" y="123"/>
                  <a:pt x="139" y="125"/>
                </a:cubicBezTo>
                <a:cubicBezTo>
                  <a:pt x="137" y="128"/>
                  <a:pt x="133" y="129"/>
                  <a:pt x="130" y="129"/>
                </a:cubicBezTo>
                <a:cubicBezTo>
                  <a:pt x="14" y="129"/>
                  <a:pt x="14" y="129"/>
                  <a:pt x="14" y="129"/>
                </a:cubicBezTo>
                <a:cubicBezTo>
                  <a:pt x="10" y="129"/>
                  <a:pt x="7" y="128"/>
                  <a:pt x="4" y="125"/>
                </a:cubicBezTo>
                <a:cubicBezTo>
                  <a:pt x="1" y="123"/>
                  <a:pt x="0" y="120"/>
                  <a:pt x="0" y="116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1"/>
                  <a:pt x="1" y="38"/>
                  <a:pt x="4" y="35"/>
                </a:cubicBezTo>
                <a:cubicBezTo>
                  <a:pt x="7" y="32"/>
                  <a:pt x="10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0"/>
                  <a:pt x="19" y="6"/>
                  <a:pt x="22" y="4"/>
                </a:cubicBezTo>
                <a:cubicBezTo>
                  <a:pt x="25" y="1"/>
                  <a:pt x="28" y="0"/>
                  <a:pt x="3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9" name="Freeform 502">
            <a:extLst>
              <a:ext uri="{FF2B5EF4-FFF2-40B4-BE49-F238E27FC236}">
                <a16:creationId xmlns:a16="http://schemas.microsoft.com/office/drawing/2014/main" id="{B58090AD-5FC6-D54B-8871-DA80793B9AA9}"/>
              </a:ext>
            </a:extLst>
          </p:cNvPr>
          <p:cNvSpPr>
            <a:spLocks noEditPoints="1"/>
          </p:cNvSpPr>
          <p:nvPr/>
        </p:nvSpPr>
        <p:spPr bwMode="auto">
          <a:xfrm>
            <a:off x="4103746" y="3610009"/>
            <a:ext cx="275540" cy="276112"/>
          </a:xfrm>
          <a:custGeom>
            <a:avLst/>
            <a:gdLst>
              <a:gd name="T0" fmla="*/ 37 w 143"/>
              <a:gd name="T1" fmla="*/ 84 h 143"/>
              <a:gd name="T2" fmla="*/ 41 w 143"/>
              <a:gd name="T3" fmla="*/ 89 h 143"/>
              <a:gd name="T4" fmla="*/ 50 w 143"/>
              <a:gd name="T5" fmla="*/ 100 h 143"/>
              <a:gd name="T6" fmla="*/ 70 w 143"/>
              <a:gd name="T7" fmla="*/ 107 h 143"/>
              <a:gd name="T8" fmla="*/ 71 w 143"/>
              <a:gd name="T9" fmla="*/ 107 h 143"/>
              <a:gd name="T10" fmla="*/ 92 w 143"/>
              <a:gd name="T11" fmla="*/ 100 h 143"/>
              <a:gd name="T12" fmla="*/ 102 w 143"/>
              <a:gd name="T13" fmla="*/ 89 h 143"/>
              <a:gd name="T14" fmla="*/ 106 w 143"/>
              <a:gd name="T15" fmla="*/ 84 h 143"/>
              <a:gd name="T16" fmla="*/ 111 w 143"/>
              <a:gd name="T17" fmla="*/ 87 h 143"/>
              <a:gd name="T18" fmla="*/ 110 w 143"/>
              <a:gd name="T19" fmla="*/ 93 h 143"/>
              <a:gd name="T20" fmla="*/ 97 w 143"/>
              <a:gd name="T21" fmla="*/ 107 h 143"/>
              <a:gd name="T22" fmla="*/ 71 w 143"/>
              <a:gd name="T23" fmla="*/ 116 h 143"/>
              <a:gd name="T24" fmla="*/ 70 w 143"/>
              <a:gd name="T25" fmla="*/ 116 h 143"/>
              <a:gd name="T26" fmla="*/ 45 w 143"/>
              <a:gd name="T27" fmla="*/ 107 h 143"/>
              <a:gd name="T28" fmla="*/ 33 w 143"/>
              <a:gd name="T29" fmla="*/ 93 h 143"/>
              <a:gd name="T30" fmla="*/ 31 w 143"/>
              <a:gd name="T31" fmla="*/ 87 h 143"/>
              <a:gd name="T32" fmla="*/ 94 w 143"/>
              <a:gd name="T33" fmla="*/ 49 h 143"/>
              <a:gd name="T34" fmla="*/ 103 w 143"/>
              <a:gd name="T35" fmla="*/ 58 h 143"/>
              <a:gd name="T36" fmla="*/ 94 w 143"/>
              <a:gd name="T37" fmla="*/ 67 h 143"/>
              <a:gd name="T38" fmla="*/ 85 w 143"/>
              <a:gd name="T39" fmla="*/ 58 h 143"/>
              <a:gd name="T40" fmla="*/ 94 w 143"/>
              <a:gd name="T41" fmla="*/ 49 h 143"/>
              <a:gd name="T42" fmla="*/ 55 w 143"/>
              <a:gd name="T43" fmla="*/ 52 h 143"/>
              <a:gd name="T44" fmla="*/ 55 w 143"/>
              <a:gd name="T45" fmla="*/ 64 h 143"/>
              <a:gd name="T46" fmla="*/ 43 w 143"/>
              <a:gd name="T47" fmla="*/ 64 h 143"/>
              <a:gd name="T48" fmla="*/ 43 w 143"/>
              <a:gd name="T49" fmla="*/ 52 h 143"/>
              <a:gd name="T50" fmla="*/ 71 w 143"/>
              <a:gd name="T51" fmla="*/ 9 h 143"/>
              <a:gd name="T52" fmla="*/ 9 w 143"/>
              <a:gd name="T53" fmla="*/ 71 h 143"/>
              <a:gd name="T54" fmla="*/ 71 w 143"/>
              <a:gd name="T55" fmla="*/ 134 h 143"/>
              <a:gd name="T56" fmla="*/ 134 w 143"/>
              <a:gd name="T57" fmla="*/ 71 h 143"/>
              <a:gd name="T58" fmla="*/ 71 w 143"/>
              <a:gd name="T59" fmla="*/ 9 h 143"/>
              <a:gd name="T60" fmla="*/ 122 w 143"/>
              <a:gd name="T61" fmla="*/ 21 h 143"/>
              <a:gd name="T62" fmla="*/ 122 w 143"/>
              <a:gd name="T63" fmla="*/ 122 h 143"/>
              <a:gd name="T64" fmla="*/ 21 w 143"/>
              <a:gd name="T65" fmla="*/ 122 h 143"/>
              <a:gd name="T66" fmla="*/ 21 w 143"/>
              <a:gd name="T67" fmla="*/ 2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3" h="143">
                <a:moveTo>
                  <a:pt x="34" y="84"/>
                </a:moveTo>
                <a:cubicBezTo>
                  <a:pt x="35" y="84"/>
                  <a:pt x="36" y="84"/>
                  <a:pt x="37" y="84"/>
                </a:cubicBezTo>
                <a:cubicBezTo>
                  <a:pt x="38" y="85"/>
                  <a:pt x="39" y="86"/>
                  <a:pt x="40" y="87"/>
                </a:cubicBezTo>
                <a:cubicBezTo>
                  <a:pt x="40" y="87"/>
                  <a:pt x="40" y="88"/>
                  <a:pt x="41" y="89"/>
                </a:cubicBezTo>
                <a:cubicBezTo>
                  <a:pt x="42" y="90"/>
                  <a:pt x="43" y="92"/>
                  <a:pt x="45" y="94"/>
                </a:cubicBezTo>
                <a:cubicBezTo>
                  <a:pt x="46" y="97"/>
                  <a:pt x="48" y="99"/>
                  <a:pt x="50" y="100"/>
                </a:cubicBezTo>
                <a:cubicBezTo>
                  <a:pt x="53" y="102"/>
                  <a:pt x="56" y="104"/>
                  <a:pt x="59" y="105"/>
                </a:cubicBezTo>
                <a:cubicBezTo>
                  <a:pt x="63" y="106"/>
                  <a:pt x="67" y="107"/>
                  <a:pt x="70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5" y="107"/>
                  <a:pt x="79" y="106"/>
                  <a:pt x="83" y="105"/>
                </a:cubicBezTo>
                <a:cubicBezTo>
                  <a:pt x="87" y="103"/>
                  <a:pt x="90" y="102"/>
                  <a:pt x="92" y="100"/>
                </a:cubicBezTo>
                <a:cubicBezTo>
                  <a:pt x="94" y="98"/>
                  <a:pt x="96" y="96"/>
                  <a:pt x="98" y="94"/>
                </a:cubicBezTo>
                <a:cubicBezTo>
                  <a:pt x="100" y="92"/>
                  <a:pt x="101" y="90"/>
                  <a:pt x="102" y="89"/>
                </a:cubicBezTo>
                <a:cubicBezTo>
                  <a:pt x="102" y="88"/>
                  <a:pt x="103" y="87"/>
                  <a:pt x="103" y="87"/>
                </a:cubicBezTo>
                <a:cubicBezTo>
                  <a:pt x="103" y="86"/>
                  <a:pt x="104" y="85"/>
                  <a:pt x="106" y="84"/>
                </a:cubicBezTo>
                <a:cubicBezTo>
                  <a:pt x="107" y="84"/>
                  <a:pt x="108" y="84"/>
                  <a:pt x="109" y="84"/>
                </a:cubicBezTo>
                <a:cubicBezTo>
                  <a:pt x="110" y="85"/>
                  <a:pt x="111" y="86"/>
                  <a:pt x="111" y="87"/>
                </a:cubicBezTo>
                <a:cubicBezTo>
                  <a:pt x="112" y="88"/>
                  <a:pt x="112" y="89"/>
                  <a:pt x="111" y="90"/>
                </a:cubicBezTo>
                <a:cubicBezTo>
                  <a:pt x="111" y="91"/>
                  <a:pt x="110" y="92"/>
                  <a:pt x="110" y="93"/>
                </a:cubicBezTo>
                <a:cubicBezTo>
                  <a:pt x="109" y="95"/>
                  <a:pt x="107" y="97"/>
                  <a:pt x="105" y="100"/>
                </a:cubicBezTo>
                <a:cubicBezTo>
                  <a:pt x="103" y="102"/>
                  <a:pt x="100" y="105"/>
                  <a:pt x="97" y="107"/>
                </a:cubicBezTo>
                <a:cubicBezTo>
                  <a:pt x="95" y="109"/>
                  <a:pt x="91" y="111"/>
                  <a:pt x="86" y="113"/>
                </a:cubicBezTo>
                <a:cubicBezTo>
                  <a:pt x="82" y="115"/>
                  <a:pt x="76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0" y="116"/>
                </a:cubicBezTo>
                <a:cubicBezTo>
                  <a:pt x="65" y="116"/>
                  <a:pt x="61" y="115"/>
                  <a:pt x="56" y="113"/>
                </a:cubicBezTo>
                <a:cubicBezTo>
                  <a:pt x="52" y="112"/>
                  <a:pt x="48" y="110"/>
                  <a:pt x="45" y="107"/>
                </a:cubicBezTo>
                <a:cubicBezTo>
                  <a:pt x="42" y="105"/>
                  <a:pt x="40" y="103"/>
                  <a:pt x="37" y="100"/>
                </a:cubicBezTo>
                <a:cubicBezTo>
                  <a:pt x="35" y="97"/>
                  <a:pt x="34" y="95"/>
                  <a:pt x="33" y="93"/>
                </a:cubicBezTo>
                <a:cubicBezTo>
                  <a:pt x="32" y="92"/>
                  <a:pt x="32" y="91"/>
                  <a:pt x="31" y="90"/>
                </a:cubicBezTo>
                <a:cubicBezTo>
                  <a:pt x="31" y="89"/>
                  <a:pt x="31" y="88"/>
                  <a:pt x="31" y="87"/>
                </a:cubicBezTo>
                <a:cubicBezTo>
                  <a:pt x="32" y="86"/>
                  <a:pt x="33" y="85"/>
                  <a:pt x="34" y="84"/>
                </a:cubicBezTo>
                <a:close/>
                <a:moveTo>
                  <a:pt x="94" y="49"/>
                </a:moveTo>
                <a:cubicBezTo>
                  <a:pt x="96" y="49"/>
                  <a:pt x="98" y="50"/>
                  <a:pt x="100" y="52"/>
                </a:cubicBezTo>
                <a:cubicBezTo>
                  <a:pt x="102" y="53"/>
                  <a:pt x="103" y="55"/>
                  <a:pt x="103" y="58"/>
                </a:cubicBezTo>
                <a:cubicBezTo>
                  <a:pt x="103" y="60"/>
                  <a:pt x="102" y="62"/>
                  <a:pt x="100" y="64"/>
                </a:cubicBezTo>
                <a:cubicBezTo>
                  <a:pt x="98" y="66"/>
                  <a:pt x="96" y="67"/>
                  <a:pt x="94" y="67"/>
                </a:cubicBezTo>
                <a:cubicBezTo>
                  <a:pt x="91" y="67"/>
                  <a:pt x="89" y="66"/>
                  <a:pt x="87" y="64"/>
                </a:cubicBezTo>
                <a:cubicBezTo>
                  <a:pt x="86" y="62"/>
                  <a:pt x="85" y="60"/>
                  <a:pt x="85" y="58"/>
                </a:cubicBezTo>
                <a:cubicBezTo>
                  <a:pt x="85" y="55"/>
                  <a:pt x="86" y="53"/>
                  <a:pt x="87" y="52"/>
                </a:cubicBezTo>
                <a:cubicBezTo>
                  <a:pt x="89" y="50"/>
                  <a:pt x="91" y="49"/>
                  <a:pt x="94" y="49"/>
                </a:cubicBezTo>
                <a:close/>
                <a:moveTo>
                  <a:pt x="49" y="49"/>
                </a:moveTo>
                <a:cubicBezTo>
                  <a:pt x="51" y="49"/>
                  <a:pt x="53" y="50"/>
                  <a:pt x="55" y="52"/>
                </a:cubicBezTo>
                <a:cubicBezTo>
                  <a:pt x="57" y="53"/>
                  <a:pt x="58" y="55"/>
                  <a:pt x="58" y="58"/>
                </a:cubicBezTo>
                <a:cubicBezTo>
                  <a:pt x="58" y="60"/>
                  <a:pt x="57" y="62"/>
                  <a:pt x="55" y="64"/>
                </a:cubicBezTo>
                <a:cubicBezTo>
                  <a:pt x="53" y="66"/>
                  <a:pt x="51" y="67"/>
                  <a:pt x="49" y="67"/>
                </a:cubicBezTo>
                <a:cubicBezTo>
                  <a:pt x="47" y="67"/>
                  <a:pt x="45" y="66"/>
                  <a:pt x="43" y="64"/>
                </a:cubicBezTo>
                <a:cubicBezTo>
                  <a:pt x="41" y="62"/>
                  <a:pt x="40" y="60"/>
                  <a:pt x="40" y="58"/>
                </a:cubicBezTo>
                <a:cubicBezTo>
                  <a:pt x="40" y="55"/>
                  <a:pt x="41" y="53"/>
                  <a:pt x="43" y="52"/>
                </a:cubicBezTo>
                <a:cubicBezTo>
                  <a:pt x="45" y="50"/>
                  <a:pt x="47" y="49"/>
                  <a:pt x="49" y="49"/>
                </a:cubicBezTo>
                <a:close/>
                <a:moveTo>
                  <a:pt x="71" y="9"/>
                </a:moveTo>
                <a:cubicBezTo>
                  <a:pt x="54" y="9"/>
                  <a:pt x="39" y="15"/>
                  <a:pt x="27" y="27"/>
                </a:cubicBezTo>
                <a:cubicBezTo>
                  <a:pt x="15" y="39"/>
                  <a:pt x="9" y="54"/>
                  <a:pt x="9" y="71"/>
                </a:cubicBezTo>
                <a:cubicBezTo>
                  <a:pt x="9" y="89"/>
                  <a:pt x="15" y="103"/>
                  <a:pt x="27" y="115"/>
                </a:cubicBezTo>
                <a:cubicBezTo>
                  <a:pt x="39" y="128"/>
                  <a:pt x="54" y="134"/>
                  <a:pt x="71" y="134"/>
                </a:cubicBezTo>
                <a:cubicBezTo>
                  <a:pt x="89" y="134"/>
                  <a:pt x="103" y="128"/>
                  <a:pt x="116" y="115"/>
                </a:cubicBezTo>
                <a:cubicBezTo>
                  <a:pt x="128" y="103"/>
                  <a:pt x="134" y="89"/>
                  <a:pt x="134" y="71"/>
                </a:cubicBezTo>
                <a:cubicBezTo>
                  <a:pt x="134" y="54"/>
                  <a:pt x="128" y="39"/>
                  <a:pt x="116" y="27"/>
                </a:cubicBezTo>
                <a:cubicBezTo>
                  <a:pt x="103" y="15"/>
                  <a:pt x="89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2"/>
                  <a:pt x="143" y="71"/>
                </a:cubicBezTo>
                <a:cubicBezTo>
                  <a:pt x="143" y="91"/>
                  <a:pt x="136" y="108"/>
                  <a:pt x="122" y="122"/>
                </a:cubicBezTo>
                <a:cubicBezTo>
                  <a:pt x="108" y="136"/>
                  <a:pt x="91" y="143"/>
                  <a:pt x="71" y="143"/>
                </a:cubicBezTo>
                <a:cubicBezTo>
                  <a:pt x="52" y="143"/>
                  <a:pt x="35" y="136"/>
                  <a:pt x="21" y="122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2"/>
                  <a:pt x="7" y="35"/>
                  <a:pt x="21" y="21"/>
                </a:cubicBezTo>
                <a:cubicBezTo>
                  <a:pt x="35" y="7"/>
                  <a:pt x="52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0" name="Freeform 549">
            <a:extLst>
              <a:ext uri="{FF2B5EF4-FFF2-40B4-BE49-F238E27FC236}">
                <a16:creationId xmlns:a16="http://schemas.microsoft.com/office/drawing/2014/main" id="{53B54EFA-64B9-7349-B92E-A2911C960F92}"/>
              </a:ext>
            </a:extLst>
          </p:cNvPr>
          <p:cNvSpPr>
            <a:spLocks noEditPoints="1"/>
          </p:cNvSpPr>
          <p:nvPr/>
        </p:nvSpPr>
        <p:spPr bwMode="auto">
          <a:xfrm>
            <a:off x="4103091" y="3143747"/>
            <a:ext cx="276849" cy="268881"/>
          </a:xfrm>
          <a:custGeom>
            <a:avLst/>
            <a:gdLst>
              <a:gd name="T0" fmla="*/ 72 w 144"/>
              <a:gd name="T1" fmla="*/ 9 h 139"/>
              <a:gd name="T2" fmla="*/ 56 w 144"/>
              <a:gd name="T3" fmla="*/ 43 h 139"/>
              <a:gd name="T4" fmla="*/ 53 w 144"/>
              <a:gd name="T5" fmla="*/ 48 h 139"/>
              <a:gd name="T6" fmla="*/ 47 w 144"/>
              <a:gd name="T7" fmla="*/ 50 h 139"/>
              <a:gd name="T8" fmla="*/ 10 w 144"/>
              <a:gd name="T9" fmla="*/ 55 h 139"/>
              <a:gd name="T10" fmla="*/ 37 w 144"/>
              <a:gd name="T11" fmla="*/ 82 h 139"/>
              <a:gd name="T12" fmla="*/ 41 w 144"/>
              <a:gd name="T13" fmla="*/ 86 h 139"/>
              <a:gd name="T14" fmla="*/ 40 w 144"/>
              <a:gd name="T15" fmla="*/ 93 h 139"/>
              <a:gd name="T16" fmla="*/ 34 w 144"/>
              <a:gd name="T17" fmla="*/ 131 h 139"/>
              <a:gd name="T18" fmla="*/ 66 w 144"/>
              <a:gd name="T19" fmla="*/ 113 h 139"/>
              <a:gd name="T20" fmla="*/ 72 w 144"/>
              <a:gd name="T21" fmla="*/ 110 h 139"/>
              <a:gd name="T22" fmla="*/ 78 w 144"/>
              <a:gd name="T23" fmla="*/ 113 h 139"/>
              <a:gd name="T24" fmla="*/ 111 w 144"/>
              <a:gd name="T25" fmla="*/ 131 h 139"/>
              <a:gd name="T26" fmla="*/ 105 w 144"/>
              <a:gd name="T27" fmla="*/ 93 h 139"/>
              <a:gd name="T28" fmla="*/ 104 w 144"/>
              <a:gd name="T29" fmla="*/ 86 h 139"/>
              <a:gd name="T30" fmla="*/ 108 w 144"/>
              <a:gd name="T31" fmla="*/ 82 h 139"/>
              <a:gd name="T32" fmla="*/ 135 w 144"/>
              <a:gd name="T33" fmla="*/ 55 h 139"/>
              <a:gd name="T34" fmla="*/ 98 w 144"/>
              <a:gd name="T35" fmla="*/ 50 h 139"/>
              <a:gd name="T36" fmla="*/ 92 w 144"/>
              <a:gd name="T37" fmla="*/ 48 h 139"/>
              <a:gd name="T38" fmla="*/ 88 w 144"/>
              <a:gd name="T39" fmla="*/ 43 h 139"/>
              <a:gd name="T40" fmla="*/ 72 w 144"/>
              <a:gd name="T41" fmla="*/ 9 h 139"/>
              <a:gd name="T42" fmla="*/ 72 w 144"/>
              <a:gd name="T43" fmla="*/ 0 h 139"/>
              <a:gd name="T44" fmla="*/ 81 w 144"/>
              <a:gd name="T45" fmla="*/ 6 h 139"/>
              <a:gd name="T46" fmla="*/ 98 w 144"/>
              <a:gd name="T47" fmla="*/ 39 h 139"/>
              <a:gd name="T48" fmla="*/ 135 w 144"/>
              <a:gd name="T49" fmla="*/ 45 h 139"/>
              <a:gd name="T50" fmla="*/ 143 w 144"/>
              <a:gd name="T51" fmla="*/ 52 h 139"/>
              <a:gd name="T52" fmla="*/ 141 w 144"/>
              <a:gd name="T53" fmla="*/ 62 h 139"/>
              <a:gd name="T54" fmla="*/ 114 w 144"/>
              <a:gd name="T55" fmla="*/ 89 h 139"/>
              <a:gd name="T56" fmla="*/ 120 w 144"/>
              <a:gd name="T57" fmla="*/ 127 h 139"/>
              <a:gd name="T58" fmla="*/ 115 w 144"/>
              <a:gd name="T59" fmla="*/ 137 h 139"/>
              <a:gd name="T60" fmla="*/ 110 w 144"/>
              <a:gd name="T61" fmla="*/ 139 h 139"/>
              <a:gd name="T62" fmla="*/ 105 w 144"/>
              <a:gd name="T63" fmla="*/ 138 h 139"/>
              <a:gd name="T64" fmla="*/ 72 w 144"/>
              <a:gd name="T65" fmla="*/ 120 h 139"/>
              <a:gd name="T66" fmla="*/ 40 w 144"/>
              <a:gd name="T67" fmla="*/ 138 h 139"/>
              <a:gd name="T68" fmla="*/ 35 w 144"/>
              <a:gd name="T69" fmla="*/ 139 h 139"/>
              <a:gd name="T70" fmla="*/ 29 w 144"/>
              <a:gd name="T71" fmla="*/ 137 h 139"/>
              <a:gd name="T72" fmla="*/ 25 w 144"/>
              <a:gd name="T73" fmla="*/ 127 h 139"/>
              <a:gd name="T74" fmla="*/ 31 w 144"/>
              <a:gd name="T75" fmla="*/ 89 h 139"/>
              <a:gd name="T76" fmla="*/ 4 w 144"/>
              <a:gd name="T77" fmla="*/ 62 h 139"/>
              <a:gd name="T78" fmla="*/ 1 w 144"/>
              <a:gd name="T79" fmla="*/ 52 h 139"/>
              <a:gd name="T80" fmla="*/ 10 w 144"/>
              <a:gd name="T81" fmla="*/ 45 h 139"/>
              <a:gd name="T82" fmla="*/ 47 w 144"/>
              <a:gd name="T83" fmla="*/ 39 h 139"/>
              <a:gd name="T84" fmla="*/ 63 w 144"/>
              <a:gd name="T85" fmla="*/ 6 h 139"/>
              <a:gd name="T86" fmla="*/ 72 w 144"/>
              <a:gd name="T87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4" h="139">
                <a:moveTo>
                  <a:pt x="72" y="9"/>
                </a:moveTo>
                <a:cubicBezTo>
                  <a:pt x="56" y="43"/>
                  <a:pt x="56" y="43"/>
                  <a:pt x="56" y="43"/>
                </a:cubicBezTo>
                <a:cubicBezTo>
                  <a:pt x="53" y="48"/>
                  <a:pt x="53" y="48"/>
                  <a:pt x="53" y="48"/>
                </a:cubicBezTo>
                <a:cubicBezTo>
                  <a:pt x="47" y="50"/>
                  <a:pt x="47" y="50"/>
                  <a:pt x="47" y="50"/>
                </a:cubicBezTo>
                <a:cubicBezTo>
                  <a:pt x="10" y="55"/>
                  <a:pt x="10" y="55"/>
                  <a:pt x="10" y="55"/>
                </a:cubicBezTo>
                <a:cubicBezTo>
                  <a:pt x="37" y="82"/>
                  <a:pt x="37" y="82"/>
                  <a:pt x="37" y="82"/>
                </a:cubicBezTo>
                <a:cubicBezTo>
                  <a:pt x="41" y="86"/>
                  <a:pt x="41" y="86"/>
                  <a:pt x="41" y="86"/>
                </a:cubicBezTo>
                <a:cubicBezTo>
                  <a:pt x="40" y="93"/>
                  <a:pt x="40" y="93"/>
                  <a:pt x="40" y="93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8" y="113"/>
                  <a:pt x="78" y="113"/>
                  <a:pt x="78" y="113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05" y="93"/>
                  <a:pt x="105" y="93"/>
                  <a:pt x="105" y="93"/>
                </a:cubicBezTo>
                <a:cubicBezTo>
                  <a:pt x="104" y="86"/>
                  <a:pt x="104" y="86"/>
                  <a:pt x="104" y="86"/>
                </a:cubicBezTo>
                <a:cubicBezTo>
                  <a:pt x="108" y="82"/>
                  <a:pt x="108" y="82"/>
                  <a:pt x="108" y="82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98" y="50"/>
                  <a:pt x="98" y="50"/>
                  <a:pt x="98" y="50"/>
                </a:cubicBezTo>
                <a:cubicBezTo>
                  <a:pt x="92" y="48"/>
                  <a:pt x="92" y="48"/>
                  <a:pt x="92" y="48"/>
                </a:cubicBezTo>
                <a:cubicBezTo>
                  <a:pt x="88" y="43"/>
                  <a:pt x="88" y="43"/>
                  <a:pt x="88" y="43"/>
                </a:cubicBezTo>
                <a:lnTo>
                  <a:pt x="72" y="9"/>
                </a:lnTo>
                <a:close/>
                <a:moveTo>
                  <a:pt x="72" y="0"/>
                </a:moveTo>
                <a:cubicBezTo>
                  <a:pt x="77" y="0"/>
                  <a:pt x="80" y="2"/>
                  <a:pt x="81" y="6"/>
                </a:cubicBezTo>
                <a:cubicBezTo>
                  <a:pt x="98" y="39"/>
                  <a:pt x="98" y="39"/>
                  <a:pt x="98" y="39"/>
                </a:cubicBezTo>
                <a:cubicBezTo>
                  <a:pt x="135" y="45"/>
                  <a:pt x="135" y="45"/>
                  <a:pt x="135" y="45"/>
                </a:cubicBezTo>
                <a:cubicBezTo>
                  <a:pt x="139" y="46"/>
                  <a:pt x="142" y="48"/>
                  <a:pt x="143" y="52"/>
                </a:cubicBezTo>
                <a:cubicBezTo>
                  <a:pt x="144" y="56"/>
                  <a:pt x="144" y="59"/>
                  <a:pt x="141" y="62"/>
                </a:cubicBezTo>
                <a:cubicBezTo>
                  <a:pt x="114" y="89"/>
                  <a:pt x="114" y="89"/>
                  <a:pt x="114" y="89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121" y="131"/>
                  <a:pt x="119" y="135"/>
                  <a:pt x="115" y="137"/>
                </a:cubicBezTo>
                <a:cubicBezTo>
                  <a:pt x="114" y="138"/>
                  <a:pt x="112" y="139"/>
                  <a:pt x="110" y="139"/>
                </a:cubicBezTo>
                <a:cubicBezTo>
                  <a:pt x="108" y="139"/>
                  <a:pt x="106" y="138"/>
                  <a:pt x="105" y="138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38" y="138"/>
                  <a:pt x="37" y="139"/>
                  <a:pt x="35" y="139"/>
                </a:cubicBezTo>
                <a:cubicBezTo>
                  <a:pt x="33" y="139"/>
                  <a:pt x="31" y="138"/>
                  <a:pt x="29" y="137"/>
                </a:cubicBezTo>
                <a:cubicBezTo>
                  <a:pt x="26" y="135"/>
                  <a:pt x="24" y="131"/>
                  <a:pt x="25" y="127"/>
                </a:cubicBezTo>
                <a:cubicBezTo>
                  <a:pt x="31" y="89"/>
                  <a:pt x="31" y="89"/>
                  <a:pt x="31" y="89"/>
                </a:cubicBezTo>
                <a:cubicBezTo>
                  <a:pt x="4" y="62"/>
                  <a:pt x="4" y="62"/>
                  <a:pt x="4" y="62"/>
                </a:cubicBezTo>
                <a:cubicBezTo>
                  <a:pt x="1" y="59"/>
                  <a:pt x="0" y="56"/>
                  <a:pt x="1" y="52"/>
                </a:cubicBezTo>
                <a:cubicBezTo>
                  <a:pt x="3" y="48"/>
                  <a:pt x="5" y="46"/>
                  <a:pt x="10" y="45"/>
                </a:cubicBezTo>
                <a:cubicBezTo>
                  <a:pt x="47" y="39"/>
                  <a:pt x="47" y="39"/>
                  <a:pt x="47" y="39"/>
                </a:cubicBezTo>
                <a:cubicBezTo>
                  <a:pt x="63" y="6"/>
                  <a:pt x="63" y="6"/>
                  <a:pt x="63" y="6"/>
                </a:cubicBezTo>
                <a:cubicBezTo>
                  <a:pt x="65" y="2"/>
                  <a:pt x="68" y="0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" name="Freeform 488">
            <a:extLst>
              <a:ext uri="{FF2B5EF4-FFF2-40B4-BE49-F238E27FC236}">
                <a16:creationId xmlns:a16="http://schemas.microsoft.com/office/drawing/2014/main" id="{68EB53A5-36A9-D74F-8F1D-08EA3A366E94}"/>
              </a:ext>
            </a:extLst>
          </p:cNvPr>
          <p:cNvSpPr>
            <a:spLocks noEditPoints="1"/>
          </p:cNvSpPr>
          <p:nvPr/>
        </p:nvSpPr>
        <p:spPr bwMode="auto">
          <a:xfrm>
            <a:off x="4129924" y="2607600"/>
            <a:ext cx="223181" cy="276112"/>
          </a:xfrm>
          <a:custGeom>
            <a:avLst/>
            <a:gdLst>
              <a:gd name="T0" fmla="*/ 45 w 116"/>
              <a:gd name="T1" fmla="*/ 48 h 143"/>
              <a:gd name="T2" fmla="*/ 70 w 116"/>
              <a:gd name="T3" fmla="*/ 48 h 143"/>
              <a:gd name="T4" fmla="*/ 77 w 116"/>
              <a:gd name="T5" fmla="*/ 55 h 143"/>
              <a:gd name="T6" fmla="*/ 77 w 116"/>
              <a:gd name="T7" fmla="*/ 80 h 143"/>
              <a:gd name="T8" fmla="*/ 70 w 116"/>
              <a:gd name="T9" fmla="*/ 86 h 143"/>
              <a:gd name="T10" fmla="*/ 45 w 116"/>
              <a:gd name="T11" fmla="*/ 86 h 143"/>
              <a:gd name="T12" fmla="*/ 39 w 116"/>
              <a:gd name="T13" fmla="*/ 80 h 143"/>
              <a:gd name="T14" fmla="*/ 39 w 116"/>
              <a:gd name="T15" fmla="*/ 55 h 143"/>
              <a:gd name="T16" fmla="*/ 42 w 116"/>
              <a:gd name="T17" fmla="*/ 47 h 143"/>
              <a:gd name="T18" fmla="*/ 54 w 116"/>
              <a:gd name="T19" fmla="*/ 12 h 143"/>
              <a:gd name="T20" fmla="*/ 33 w 116"/>
              <a:gd name="T21" fmla="*/ 25 h 143"/>
              <a:gd name="T22" fmla="*/ 9 w 116"/>
              <a:gd name="T23" fmla="*/ 27 h 143"/>
              <a:gd name="T24" fmla="*/ 11 w 116"/>
              <a:gd name="T25" fmla="*/ 78 h 143"/>
              <a:gd name="T26" fmla="*/ 28 w 116"/>
              <a:gd name="T27" fmla="*/ 114 h 143"/>
              <a:gd name="T28" fmla="*/ 48 w 116"/>
              <a:gd name="T29" fmla="*/ 130 h 143"/>
              <a:gd name="T30" fmla="*/ 58 w 116"/>
              <a:gd name="T31" fmla="*/ 134 h 143"/>
              <a:gd name="T32" fmla="*/ 107 w 116"/>
              <a:gd name="T33" fmla="*/ 49 h 143"/>
              <a:gd name="T34" fmla="*/ 103 w 116"/>
              <a:gd name="T35" fmla="*/ 27 h 143"/>
              <a:gd name="T36" fmla="*/ 58 w 116"/>
              <a:gd name="T37" fmla="*/ 9 h 143"/>
              <a:gd name="T38" fmla="*/ 63 w 116"/>
              <a:gd name="T39" fmla="*/ 2 h 143"/>
              <a:gd name="T40" fmla="*/ 76 w 116"/>
              <a:gd name="T41" fmla="*/ 12 h 143"/>
              <a:gd name="T42" fmla="*/ 103 w 116"/>
              <a:gd name="T43" fmla="*/ 18 h 143"/>
              <a:gd name="T44" fmla="*/ 107 w 116"/>
              <a:gd name="T45" fmla="*/ 18 h 143"/>
              <a:gd name="T46" fmla="*/ 116 w 116"/>
              <a:gd name="T47" fmla="*/ 27 h 143"/>
              <a:gd name="T48" fmla="*/ 113 w 116"/>
              <a:gd name="T49" fmla="*/ 80 h 143"/>
              <a:gd name="T50" fmla="*/ 94 w 116"/>
              <a:gd name="T51" fmla="*/ 121 h 143"/>
              <a:gd name="T52" fmla="*/ 71 w 116"/>
              <a:gd name="T53" fmla="*/ 138 h 143"/>
              <a:gd name="T54" fmla="*/ 59 w 116"/>
              <a:gd name="T55" fmla="*/ 143 h 143"/>
              <a:gd name="T56" fmla="*/ 56 w 116"/>
              <a:gd name="T57" fmla="*/ 143 h 143"/>
              <a:gd name="T58" fmla="*/ 44 w 116"/>
              <a:gd name="T59" fmla="*/ 138 h 143"/>
              <a:gd name="T60" fmla="*/ 21 w 116"/>
              <a:gd name="T61" fmla="*/ 121 h 143"/>
              <a:gd name="T62" fmla="*/ 3 w 116"/>
              <a:gd name="T63" fmla="*/ 80 h 143"/>
              <a:gd name="T64" fmla="*/ 0 w 116"/>
              <a:gd name="T65" fmla="*/ 27 h 143"/>
              <a:gd name="T66" fmla="*/ 9 w 116"/>
              <a:gd name="T67" fmla="*/ 18 h 143"/>
              <a:gd name="T68" fmla="*/ 13 w 116"/>
              <a:gd name="T69" fmla="*/ 18 h 143"/>
              <a:gd name="T70" fmla="*/ 35 w 116"/>
              <a:gd name="T71" fmla="*/ 15 h 143"/>
              <a:gd name="T72" fmla="*/ 44 w 116"/>
              <a:gd name="T73" fmla="*/ 9 h 143"/>
              <a:gd name="T74" fmla="*/ 50 w 116"/>
              <a:gd name="T75" fmla="*/ 4 h 143"/>
              <a:gd name="T76" fmla="*/ 53 w 116"/>
              <a:gd name="T77" fmla="*/ 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6" h="143">
                <a:moveTo>
                  <a:pt x="42" y="47"/>
                </a:moveTo>
                <a:cubicBezTo>
                  <a:pt x="43" y="47"/>
                  <a:pt x="44" y="47"/>
                  <a:pt x="45" y="48"/>
                </a:cubicBezTo>
                <a:cubicBezTo>
                  <a:pt x="58" y="61"/>
                  <a:pt x="58" y="61"/>
                  <a:pt x="58" y="61"/>
                </a:cubicBezTo>
                <a:cubicBezTo>
                  <a:pt x="70" y="48"/>
                  <a:pt x="70" y="48"/>
                  <a:pt x="70" y="48"/>
                </a:cubicBezTo>
                <a:cubicBezTo>
                  <a:pt x="72" y="46"/>
                  <a:pt x="75" y="46"/>
                  <a:pt x="77" y="48"/>
                </a:cubicBezTo>
                <a:cubicBezTo>
                  <a:pt x="79" y="51"/>
                  <a:pt x="79" y="53"/>
                  <a:pt x="77" y="55"/>
                </a:cubicBezTo>
                <a:cubicBezTo>
                  <a:pt x="64" y="67"/>
                  <a:pt x="64" y="67"/>
                  <a:pt x="64" y="67"/>
                </a:cubicBezTo>
                <a:cubicBezTo>
                  <a:pt x="77" y="80"/>
                  <a:pt x="77" y="80"/>
                  <a:pt x="77" y="80"/>
                </a:cubicBezTo>
                <a:cubicBezTo>
                  <a:pt x="79" y="82"/>
                  <a:pt x="79" y="84"/>
                  <a:pt x="77" y="86"/>
                </a:cubicBezTo>
                <a:cubicBezTo>
                  <a:pt x="75" y="88"/>
                  <a:pt x="72" y="88"/>
                  <a:pt x="70" y="86"/>
                </a:cubicBezTo>
                <a:cubicBezTo>
                  <a:pt x="58" y="74"/>
                  <a:pt x="58" y="74"/>
                  <a:pt x="58" y="74"/>
                </a:cubicBezTo>
                <a:cubicBezTo>
                  <a:pt x="45" y="86"/>
                  <a:pt x="45" y="86"/>
                  <a:pt x="45" y="86"/>
                </a:cubicBezTo>
                <a:cubicBezTo>
                  <a:pt x="43" y="88"/>
                  <a:pt x="41" y="88"/>
                  <a:pt x="39" y="86"/>
                </a:cubicBezTo>
                <a:cubicBezTo>
                  <a:pt x="37" y="84"/>
                  <a:pt x="37" y="82"/>
                  <a:pt x="39" y="80"/>
                </a:cubicBezTo>
                <a:cubicBezTo>
                  <a:pt x="51" y="67"/>
                  <a:pt x="51" y="67"/>
                  <a:pt x="51" y="67"/>
                </a:cubicBezTo>
                <a:cubicBezTo>
                  <a:pt x="39" y="55"/>
                  <a:pt x="39" y="55"/>
                  <a:pt x="39" y="55"/>
                </a:cubicBezTo>
                <a:cubicBezTo>
                  <a:pt x="37" y="53"/>
                  <a:pt x="37" y="51"/>
                  <a:pt x="39" y="48"/>
                </a:cubicBezTo>
                <a:cubicBezTo>
                  <a:pt x="40" y="47"/>
                  <a:pt x="41" y="47"/>
                  <a:pt x="42" y="47"/>
                </a:cubicBezTo>
                <a:close/>
                <a:moveTo>
                  <a:pt x="58" y="9"/>
                </a:moveTo>
                <a:cubicBezTo>
                  <a:pt x="54" y="12"/>
                  <a:pt x="54" y="12"/>
                  <a:pt x="54" y="12"/>
                </a:cubicBezTo>
                <a:cubicBezTo>
                  <a:pt x="52" y="15"/>
                  <a:pt x="49" y="17"/>
                  <a:pt x="45" y="19"/>
                </a:cubicBezTo>
                <a:cubicBezTo>
                  <a:pt x="41" y="22"/>
                  <a:pt x="37" y="24"/>
                  <a:pt x="33" y="25"/>
                </a:cubicBezTo>
                <a:cubicBezTo>
                  <a:pt x="27" y="26"/>
                  <a:pt x="20" y="27"/>
                  <a:pt x="13" y="27"/>
                </a:cubicBezTo>
                <a:cubicBezTo>
                  <a:pt x="11" y="27"/>
                  <a:pt x="10" y="27"/>
                  <a:pt x="9" y="27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60"/>
                  <a:pt x="10" y="69"/>
                  <a:pt x="11" y="78"/>
                </a:cubicBezTo>
                <a:cubicBezTo>
                  <a:pt x="13" y="87"/>
                  <a:pt x="16" y="94"/>
                  <a:pt x="18" y="99"/>
                </a:cubicBezTo>
                <a:cubicBezTo>
                  <a:pt x="21" y="105"/>
                  <a:pt x="24" y="110"/>
                  <a:pt x="28" y="114"/>
                </a:cubicBezTo>
                <a:cubicBezTo>
                  <a:pt x="32" y="119"/>
                  <a:pt x="35" y="122"/>
                  <a:pt x="38" y="125"/>
                </a:cubicBezTo>
                <a:cubicBezTo>
                  <a:pt x="41" y="127"/>
                  <a:pt x="45" y="129"/>
                  <a:pt x="48" y="130"/>
                </a:cubicBezTo>
                <a:cubicBezTo>
                  <a:pt x="51" y="132"/>
                  <a:pt x="54" y="133"/>
                  <a:pt x="55" y="133"/>
                </a:cubicBezTo>
                <a:cubicBezTo>
                  <a:pt x="56" y="134"/>
                  <a:pt x="57" y="134"/>
                  <a:pt x="58" y="134"/>
                </a:cubicBezTo>
                <a:cubicBezTo>
                  <a:pt x="63" y="133"/>
                  <a:pt x="68" y="131"/>
                  <a:pt x="74" y="127"/>
                </a:cubicBezTo>
                <a:cubicBezTo>
                  <a:pt x="96" y="112"/>
                  <a:pt x="107" y="86"/>
                  <a:pt x="107" y="49"/>
                </a:cubicBezTo>
                <a:cubicBezTo>
                  <a:pt x="107" y="36"/>
                  <a:pt x="107" y="29"/>
                  <a:pt x="107" y="27"/>
                </a:cubicBezTo>
                <a:cubicBezTo>
                  <a:pt x="103" y="27"/>
                  <a:pt x="103" y="27"/>
                  <a:pt x="103" y="27"/>
                </a:cubicBezTo>
                <a:cubicBezTo>
                  <a:pt x="95" y="27"/>
                  <a:pt x="89" y="26"/>
                  <a:pt x="83" y="25"/>
                </a:cubicBezTo>
                <a:cubicBezTo>
                  <a:pt x="75" y="23"/>
                  <a:pt x="66" y="18"/>
                  <a:pt x="58" y="9"/>
                </a:cubicBezTo>
                <a:close/>
                <a:moveTo>
                  <a:pt x="58" y="0"/>
                </a:moveTo>
                <a:cubicBezTo>
                  <a:pt x="59" y="0"/>
                  <a:pt x="61" y="1"/>
                  <a:pt x="63" y="2"/>
                </a:cubicBezTo>
                <a:cubicBezTo>
                  <a:pt x="63" y="2"/>
                  <a:pt x="64" y="3"/>
                  <a:pt x="67" y="6"/>
                </a:cubicBezTo>
                <a:cubicBezTo>
                  <a:pt x="70" y="8"/>
                  <a:pt x="73" y="10"/>
                  <a:pt x="76" y="12"/>
                </a:cubicBezTo>
                <a:cubicBezTo>
                  <a:pt x="79" y="14"/>
                  <a:pt x="82" y="16"/>
                  <a:pt x="85" y="16"/>
                </a:cubicBezTo>
                <a:cubicBezTo>
                  <a:pt x="90" y="17"/>
                  <a:pt x="96" y="18"/>
                  <a:pt x="103" y="18"/>
                </a:cubicBezTo>
                <a:cubicBezTo>
                  <a:pt x="104" y="18"/>
                  <a:pt x="106" y="18"/>
                  <a:pt x="106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8"/>
                  <a:pt x="112" y="19"/>
                  <a:pt x="113" y="20"/>
                </a:cubicBezTo>
                <a:cubicBezTo>
                  <a:pt x="115" y="22"/>
                  <a:pt x="116" y="24"/>
                  <a:pt x="116" y="27"/>
                </a:cubicBezTo>
                <a:cubicBezTo>
                  <a:pt x="116" y="49"/>
                  <a:pt x="116" y="49"/>
                  <a:pt x="116" y="49"/>
                </a:cubicBezTo>
                <a:cubicBezTo>
                  <a:pt x="116" y="61"/>
                  <a:pt x="115" y="71"/>
                  <a:pt x="113" y="80"/>
                </a:cubicBezTo>
                <a:cubicBezTo>
                  <a:pt x="111" y="90"/>
                  <a:pt x="108" y="98"/>
                  <a:pt x="105" y="104"/>
                </a:cubicBezTo>
                <a:cubicBezTo>
                  <a:pt x="102" y="110"/>
                  <a:pt x="99" y="116"/>
                  <a:pt x="94" y="121"/>
                </a:cubicBezTo>
                <a:cubicBezTo>
                  <a:pt x="90" y="126"/>
                  <a:pt x="86" y="129"/>
                  <a:pt x="83" y="132"/>
                </a:cubicBezTo>
                <a:cubicBezTo>
                  <a:pt x="79" y="135"/>
                  <a:pt x="75" y="137"/>
                  <a:pt x="71" y="138"/>
                </a:cubicBezTo>
                <a:cubicBezTo>
                  <a:pt x="67" y="140"/>
                  <a:pt x="65" y="141"/>
                  <a:pt x="63" y="142"/>
                </a:cubicBezTo>
                <a:cubicBezTo>
                  <a:pt x="62" y="142"/>
                  <a:pt x="60" y="143"/>
                  <a:pt x="59" y="143"/>
                </a:cubicBezTo>
                <a:cubicBezTo>
                  <a:pt x="59" y="143"/>
                  <a:pt x="58" y="143"/>
                  <a:pt x="58" y="143"/>
                </a:cubicBezTo>
                <a:cubicBezTo>
                  <a:pt x="57" y="143"/>
                  <a:pt x="57" y="143"/>
                  <a:pt x="56" y="143"/>
                </a:cubicBezTo>
                <a:cubicBezTo>
                  <a:pt x="55" y="143"/>
                  <a:pt x="54" y="142"/>
                  <a:pt x="52" y="142"/>
                </a:cubicBezTo>
                <a:cubicBezTo>
                  <a:pt x="50" y="141"/>
                  <a:pt x="48" y="140"/>
                  <a:pt x="44" y="138"/>
                </a:cubicBezTo>
                <a:cubicBezTo>
                  <a:pt x="40" y="137"/>
                  <a:pt x="36" y="135"/>
                  <a:pt x="33" y="132"/>
                </a:cubicBezTo>
                <a:cubicBezTo>
                  <a:pt x="29" y="129"/>
                  <a:pt x="25" y="126"/>
                  <a:pt x="21" y="121"/>
                </a:cubicBezTo>
                <a:cubicBezTo>
                  <a:pt x="17" y="116"/>
                  <a:pt x="13" y="110"/>
                  <a:pt x="10" y="104"/>
                </a:cubicBezTo>
                <a:cubicBezTo>
                  <a:pt x="7" y="98"/>
                  <a:pt x="5" y="90"/>
                  <a:pt x="3" y="80"/>
                </a:cubicBezTo>
                <a:cubicBezTo>
                  <a:pt x="1" y="71"/>
                  <a:pt x="0" y="61"/>
                  <a:pt x="0" y="49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4"/>
                  <a:pt x="1" y="22"/>
                  <a:pt x="2" y="20"/>
                </a:cubicBezTo>
                <a:cubicBezTo>
                  <a:pt x="4" y="19"/>
                  <a:pt x="6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10" y="18"/>
                  <a:pt x="11" y="18"/>
                  <a:pt x="13" y="18"/>
                </a:cubicBezTo>
                <a:cubicBezTo>
                  <a:pt x="20" y="18"/>
                  <a:pt x="26" y="17"/>
                  <a:pt x="31" y="16"/>
                </a:cubicBezTo>
                <a:cubicBezTo>
                  <a:pt x="32" y="16"/>
                  <a:pt x="34" y="15"/>
                  <a:pt x="35" y="15"/>
                </a:cubicBezTo>
                <a:cubicBezTo>
                  <a:pt x="37" y="14"/>
                  <a:pt x="38" y="13"/>
                  <a:pt x="40" y="12"/>
                </a:cubicBezTo>
                <a:cubicBezTo>
                  <a:pt x="41" y="11"/>
                  <a:pt x="43" y="10"/>
                  <a:pt x="44" y="9"/>
                </a:cubicBezTo>
                <a:cubicBezTo>
                  <a:pt x="45" y="8"/>
                  <a:pt x="46" y="8"/>
                  <a:pt x="47" y="7"/>
                </a:cubicBezTo>
                <a:cubicBezTo>
                  <a:pt x="48" y="6"/>
                  <a:pt x="49" y="5"/>
                  <a:pt x="50" y="4"/>
                </a:cubicBezTo>
                <a:cubicBezTo>
                  <a:pt x="51" y="4"/>
                  <a:pt x="51" y="3"/>
                  <a:pt x="52" y="3"/>
                </a:cubicBezTo>
                <a:cubicBezTo>
                  <a:pt x="52" y="2"/>
                  <a:pt x="53" y="2"/>
                  <a:pt x="53" y="2"/>
                </a:cubicBezTo>
                <a:cubicBezTo>
                  <a:pt x="54" y="1"/>
                  <a:pt x="56" y="0"/>
                  <a:pt x="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2" name="Freeform 514">
            <a:extLst>
              <a:ext uri="{FF2B5EF4-FFF2-40B4-BE49-F238E27FC236}">
                <a16:creationId xmlns:a16="http://schemas.microsoft.com/office/drawing/2014/main" id="{BEDFA2C6-10E5-B740-99A9-825FE3CF8BDE}"/>
              </a:ext>
            </a:extLst>
          </p:cNvPr>
          <p:cNvSpPr>
            <a:spLocks noEditPoints="1"/>
          </p:cNvSpPr>
          <p:nvPr/>
        </p:nvSpPr>
        <p:spPr bwMode="auto">
          <a:xfrm>
            <a:off x="4596157" y="3610009"/>
            <a:ext cx="274885" cy="276112"/>
          </a:xfrm>
          <a:custGeom>
            <a:avLst/>
            <a:gdLst>
              <a:gd name="T0" fmla="*/ 54 w 143"/>
              <a:gd name="T1" fmla="*/ 71 h 143"/>
              <a:gd name="T2" fmla="*/ 84 w 143"/>
              <a:gd name="T3" fmla="*/ 84 h 143"/>
              <a:gd name="T4" fmla="*/ 72 w 143"/>
              <a:gd name="T5" fmla="*/ 53 h 143"/>
              <a:gd name="T6" fmla="*/ 99 w 143"/>
              <a:gd name="T7" fmla="*/ 71 h 143"/>
              <a:gd name="T8" fmla="*/ 53 w 143"/>
              <a:gd name="T9" fmla="*/ 90 h 143"/>
              <a:gd name="T10" fmla="*/ 72 w 143"/>
              <a:gd name="T11" fmla="*/ 44 h 143"/>
              <a:gd name="T12" fmla="*/ 63 w 143"/>
              <a:gd name="T13" fmla="*/ 27 h 143"/>
              <a:gd name="T14" fmla="*/ 46 w 143"/>
              <a:gd name="T15" fmla="*/ 34 h 143"/>
              <a:gd name="T16" fmla="*/ 24 w 143"/>
              <a:gd name="T17" fmla="*/ 30 h 143"/>
              <a:gd name="T18" fmla="*/ 32 w 143"/>
              <a:gd name="T19" fmla="*/ 51 h 143"/>
              <a:gd name="T20" fmla="*/ 11 w 143"/>
              <a:gd name="T21" fmla="*/ 66 h 143"/>
              <a:gd name="T22" fmla="*/ 9 w 143"/>
              <a:gd name="T23" fmla="*/ 75 h 143"/>
              <a:gd name="T24" fmla="*/ 29 w 143"/>
              <a:gd name="T25" fmla="*/ 85 h 143"/>
              <a:gd name="T26" fmla="*/ 25 w 143"/>
              <a:gd name="T27" fmla="*/ 110 h 143"/>
              <a:gd name="T28" fmla="*/ 32 w 143"/>
              <a:gd name="T29" fmla="*/ 117 h 143"/>
              <a:gd name="T30" fmla="*/ 58 w 143"/>
              <a:gd name="T31" fmla="*/ 114 h 143"/>
              <a:gd name="T32" fmla="*/ 68 w 143"/>
              <a:gd name="T33" fmla="*/ 134 h 143"/>
              <a:gd name="T34" fmla="*/ 81 w 143"/>
              <a:gd name="T35" fmla="*/ 115 h 143"/>
              <a:gd name="T36" fmla="*/ 97 w 143"/>
              <a:gd name="T37" fmla="*/ 109 h 143"/>
              <a:gd name="T38" fmla="*/ 119 w 143"/>
              <a:gd name="T39" fmla="*/ 112 h 143"/>
              <a:gd name="T40" fmla="*/ 111 w 143"/>
              <a:gd name="T41" fmla="*/ 92 h 143"/>
              <a:gd name="T42" fmla="*/ 132 w 143"/>
              <a:gd name="T43" fmla="*/ 76 h 143"/>
              <a:gd name="T44" fmla="*/ 132 w 143"/>
              <a:gd name="T45" fmla="*/ 66 h 143"/>
              <a:gd name="T46" fmla="*/ 111 w 143"/>
              <a:gd name="T47" fmla="*/ 51 h 143"/>
              <a:gd name="T48" fmla="*/ 119 w 143"/>
              <a:gd name="T49" fmla="*/ 30 h 143"/>
              <a:gd name="T50" fmla="*/ 97 w 143"/>
              <a:gd name="T51" fmla="*/ 34 h 143"/>
              <a:gd name="T52" fmla="*/ 81 w 143"/>
              <a:gd name="T53" fmla="*/ 27 h 143"/>
              <a:gd name="T54" fmla="*/ 76 w 143"/>
              <a:gd name="T55" fmla="*/ 9 h 143"/>
              <a:gd name="T56" fmla="*/ 76 w 143"/>
              <a:gd name="T57" fmla="*/ 0 h 143"/>
              <a:gd name="T58" fmla="*/ 88 w 143"/>
              <a:gd name="T59" fmla="*/ 20 h 143"/>
              <a:gd name="T60" fmla="*/ 113 w 143"/>
              <a:gd name="T61" fmla="*/ 15 h 143"/>
              <a:gd name="T62" fmla="*/ 126 w 143"/>
              <a:gd name="T63" fmla="*/ 37 h 143"/>
              <a:gd name="T64" fmla="*/ 134 w 143"/>
              <a:gd name="T65" fmla="*/ 58 h 143"/>
              <a:gd name="T66" fmla="*/ 143 w 143"/>
              <a:gd name="T67" fmla="*/ 76 h 143"/>
              <a:gd name="T68" fmla="*/ 122 w 143"/>
              <a:gd name="T69" fmla="*/ 88 h 143"/>
              <a:gd name="T70" fmla="*/ 126 w 143"/>
              <a:gd name="T71" fmla="*/ 118 h 143"/>
              <a:gd name="T72" fmla="*/ 106 w 143"/>
              <a:gd name="T73" fmla="*/ 125 h 143"/>
              <a:gd name="T74" fmla="*/ 86 w 143"/>
              <a:gd name="T75" fmla="*/ 134 h 143"/>
              <a:gd name="T76" fmla="*/ 67 w 143"/>
              <a:gd name="T77" fmla="*/ 143 h 143"/>
              <a:gd name="T78" fmla="*/ 56 w 143"/>
              <a:gd name="T79" fmla="*/ 122 h 143"/>
              <a:gd name="T80" fmla="*/ 30 w 143"/>
              <a:gd name="T81" fmla="*/ 127 h 143"/>
              <a:gd name="T82" fmla="*/ 17 w 143"/>
              <a:gd name="T83" fmla="*/ 106 h 143"/>
              <a:gd name="T84" fmla="*/ 9 w 143"/>
              <a:gd name="T85" fmla="*/ 85 h 143"/>
              <a:gd name="T86" fmla="*/ 0 w 143"/>
              <a:gd name="T87" fmla="*/ 67 h 143"/>
              <a:gd name="T88" fmla="*/ 21 w 143"/>
              <a:gd name="T89" fmla="*/ 55 h 143"/>
              <a:gd name="T90" fmla="*/ 17 w 143"/>
              <a:gd name="T91" fmla="*/ 24 h 143"/>
              <a:gd name="T92" fmla="*/ 37 w 143"/>
              <a:gd name="T93" fmla="*/ 17 h 143"/>
              <a:gd name="T94" fmla="*/ 58 w 143"/>
              <a:gd name="T95" fmla="*/ 9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3" h="143">
                <a:moveTo>
                  <a:pt x="72" y="53"/>
                </a:moveTo>
                <a:cubicBezTo>
                  <a:pt x="67" y="53"/>
                  <a:pt x="63" y="55"/>
                  <a:pt x="59" y="59"/>
                </a:cubicBezTo>
                <a:cubicBezTo>
                  <a:pt x="56" y="62"/>
                  <a:pt x="54" y="66"/>
                  <a:pt x="54" y="71"/>
                </a:cubicBezTo>
                <a:cubicBezTo>
                  <a:pt x="54" y="76"/>
                  <a:pt x="56" y="80"/>
                  <a:pt x="59" y="84"/>
                </a:cubicBezTo>
                <a:cubicBezTo>
                  <a:pt x="63" y="87"/>
                  <a:pt x="67" y="89"/>
                  <a:pt x="72" y="89"/>
                </a:cubicBezTo>
                <a:cubicBezTo>
                  <a:pt x="77" y="89"/>
                  <a:pt x="81" y="87"/>
                  <a:pt x="84" y="84"/>
                </a:cubicBezTo>
                <a:cubicBezTo>
                  <a:pt x="88" y="80"/>
                  <a:pt x="90" y="76"/>
                  <a:pt x="90" y="71"/>
                </a:cubicBezTo>
                <a:cubicBezTo>
                  <a:pt x="90" y="66"/>
                  <a:pt x="88" y="62"/>
                  <a:pt x="84" y="59"/>
                </a:cubicBezTo>
                <a:cubicBezTo>
                  <a:pt x="81" y="55"/>
                  <a:pt x="77" y="53"/>
                  <a:pt x="72" y="53"/>
                </a:cubicBezTo>
                <a:close/>
                <a:moveTo>
                  <a:pt x="72" y="44"/>
                </a:moveTo>
                <a:cubicBezTo>
                  <a:pt x="79" y="44"/>
                  <a:pt x="86" y="47"/>
                  <a:pt x="91" y="52"/>
                </a:cubicBezTo>
                <a:cubicBezTo>
                  <a:pt x="96" y="57"/>
                  <a:pt x="99" y="64"/>
                  <a:pt x="99" y="71"/>
                </a:cubicBezTo>
                <a:cubicBezTo>
                  <a:pt x="99" y="79"/>
                  <a:pt x="96" y="85"/>
                  <a:pt x="91" y="90"/>
                </a:cubicBezTo>
                <a:cubicBezTo>
                  <a:pt x="86" y="95"/>
                  <a:pt x="79" y="98"/>
                  <a:pt x="72" y="98"/>
                </a:cubicBezTo>
                <a:cubicBezTo>
                  <a:pt x="64" y="98"/>
                  <a:pt x="58" y="95"/>
                  <a:pt x="53" y="90"/>
                </a:cubicBezTo>
                <a:cubicBezTo>
                  <a:pt x="48" y="85"/>
                  <a:pt x="45" y="79"/>
                  <a:pt x="45" y="71"/>
                </a:cubicBezTo>
                <a:cubicBezTo>
                  <a:pt x="45" y="64"/>
                  <a:pt x="48" y="57"/>
                  <a:pt x="53" y="52"/>
                </a:cubicBezTo>
                <a:cubicBezTo>
                  <a:pt x="58" y="47"/>
                  <a:pt x="64" y="44"/>
                  <a:pt x="72" y="44"/>
                </a:cubicBezTo>
                <a:close/>
                <a:moveTo>
                  <a:pt x="68" y="9"/>
                </a:moveTo>
                <a:cubicBezTo>
                  <a:pt x="68" y="9"/>
                  <a:pt x="67" y="10"/>
                  <a:pt x="67" y="11"/>
                </a:cubicBezTo>
                <a:cubicBezTo>
                  <a:pt x="63" y="27"/>
                  <a:pt x="63" y="27"/>
                  <a:pt x="63" y="27"/>
                </a:cubicBezTo>
                <a:cubicBezTo>
                  <a:pt x="58" y="29"/>
                  <a:pt x="58" y="29"/>
                  <a:pt x="58" y="29"/>
                </a:cubicBezTo>
                <a:cubicBezTo>
                  <a:pt x="56" y="30"/>
                  <a:pt x="53" y="30"/>
                  <a:pt x="51" y="31"/>
                </a:cubicBezTo>
                <a:cubicBezTo>
                  <a:pt x="46" y="34"/>
                  <a:pt x="46" y="34"/>
                  <a:pt x="46" y="34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4"/>
                  <a:pt x="31" y="24"/>
                  <a:pt x="30" y="24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30"/>
                  <a:pt x="25" y="31"/>
                  <a:pt x="25" y="32"/>
                </a:cubicBezTo>
                <a:cubicBezTo>
                  <a:pt x="34" y="47"/>
                  <a:pt x="34" y="47"/>
                  <a:pt x="34" y="47"/>
                </a:cubicBezTo>
                <a:cubicBezTo>
                  <a:pt x="32" y="51"/>
                  <a:pt x="32" y="51"/>
                  <a:pt x="32" y="51"/>
                </a:cubicBezTo>
                <a:cubicBezTo>
                  <a:pt x="31" y="54"/>
                  <a:pt x="30" y="56"/>
                  <a:pt x="29" y="58"/>
                </a:cubicBezTo>
                <a:cubicBezTo>
                  <a:pt x="28" y="63"/>
                  <a:pt x="28" y="63"/>
                  <a:pt x="28" y="63"/>
                </a:cubicBezTo>
                <a:cubicBezTo>
                  <a:pt x="11" y="66"/>
                  <a:pt x="11" y="66"/>
                  <a:pt x="11" y="66"/>
                </a:cubicBezTo>
                <a:cubicBezTo>
                  <a:pt x="11" y="66"/>
                  <a:pt x="10" y="67"/>
                  <a:pt x="9" y="67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75"/>
                  <a:pt x="9" y="75"/>
                  <a:pt x="9" y="75"/>
                </a:cubicBezTo>
                <a:cubicBezTo>
                  <a:pt x="10" y="76"/>
                  <a:pt x="11" y="76"/>
                  <a:pt x="11" y="76"/>
                </a:cubicBezTo>
                <a:cubicBezTo>
                  <a:pt x="28" y="80"/>
                  <a:pt x="28" y="80"/>
                  <a:pt x="28" y="80"/>
                </a:cubicBezTo>
                <a:cubicBezTo>
                  <a:pt x="29" y="85"/>
                  <a:pt x="29" y="85"/>
                  <a:pt x="29" y="85"/>
                </a:cubicBezTo>
                <a:cubicBezTo>
                  <a:pt x="30" y="87"/>
                  <a:pt x="31" y="89"/>
                  <a:pt x="32" y="91"/>
                </a:cubicBezTo>
                <a:cubicBezTo>
                  <a:pt x="34" y="95"/>
                  <a:pt x="34" y="95"/>
                  <a:pt x="34" y="95"/>
                </a:cubicBezTo>
                <a:cubicBezTo>
                  <a:pt x="25" y="110"/>
                  <a:pt x="25" y="110"/>
                  <a:pt x="25" y="110"/>
                </a:cubicBezTo>
                <a:cubicBezTo>
                  <a:pt x="25" y="111"/>
                  <a:pt x="24" y="112"/>
                  <a:pt x="24" y="112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31" y="118"/>
                  <a:pt x="31" y="118"/>
                  <a:pt x="32" y="11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51" y="111"/>
                  <a:pt x="51" y="111"/>
                  <a:pt x="51" y="111"/>
                </a:cubicBezTo>
                <a:cubicBezTo>
                  <a:pt x="53" y="112"/>
                  <a:pt x="56" y="113"/>
                  <a:pt x="58" y="114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7" y="132"/>
                  <a:pt x="67" y="132"/>
                  <a:pt x="67" y="132"/>
                </a:cubicBezTo>
                <a:cubicBezTo>
                  <a:pt x="67" y="132"/>
                  <a:pt x="68" y="133"/>
                  <a:pt x="68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33"/>
                  <a:pt x="77" y="133"/>
                  <a:pt x="77" y="132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5" y="114"/>
                  <a:pt x="85" y="114"/>
                  <a:pt x="85" y="114"/>
                </a:cubicBezTo>
                <a:cubicBezTo>
                  <a:pt x="88" y="113"/>
                  <a:pt x="90" y="112"/>
                  <a:pt x="92" y="111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2" y="118"/>
                  <a:pt x="112" y="118"/>
                  <a:pt x="113" y="118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19" y="112"/>
                  <a:pt x="118" y="111"/>
                  <a:pt x="118" y="110"/>
                </a:cubicBezTo>
                <a:cubicBezTo>
                  <a:pt x="109" y="96"/>
                  <a:pt x="109" y="96"/>
                  <a:pt x="109" y="96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2" y="89"/>
                  <a:pt x="113" y="87"/>
                  <a:pt x="114" y="85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32" y="76"/>
                  <a:pt x="132" y="76"/>
                  <a:pt x="132" y="76"/>
                </a:cubicBezTo>
                <a:cubicBezTo>
                  <a:pt x="133" y="76"/>
                  <a:pt x="134" y="76"/>
                  <a:pt x="134" y="75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134" y="67"/>
                  <a:pt x="133" y="67"/>
                  <a:pt x="132" y="66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14" y="58"/>
                  <a:pt x="114" y="58"/>
                  <a:pt x="114" y="58"/>
                </a:cubicBezTo>
                <a:cubicBezTo>
                  <a:pt x="114" y="56"/>
                  <a:pt x="113" y="53"/>
                  <a:pt x="111" y="51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18" y="32"/>
                  <a:pt x="118" y="32"/>
                  <a:pt x="118" y="32"/>
                </a:cubicBezTo>
                <a:cubicBezTo>
                  <a:pt x="118" y="31"/>
                  <a:pt x="119" y="30"/>
                  <a:pt x="119" y="30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2" y="24"/>
                  <a:pt x="112" y="24"/>
                  <a:pt x="111" y="25"/>
                </a:cubicBezTo>
                <a:cubicBezTo>
                  <a:pt x="97" y="34"/>
                  <a:pt x="97" y="34"/>
                  <a:pt x="97" y="34"/>
                </a:cubicBezTo>
                <a:cubicBezTo>
                  <a:pt x="92" y="31"/>
                  <a:pt x="92" y="31"/>
                  <a:pt x="92" y="31"/>
                </a:cubicBezTo>
                <a:cubicBezTo>
                  <a:pt x="90" y="30"/>
                  <a:pt x="88" y="30"/>
                  <a:pt x="85" y="29"/>
                </a:cubicBezTo>
                <a:cubicBezTo>
                  <a:pt x="81" y="27"/>
                  <a:pt x="81" y="27"/>
                  <a:pt x="81" y="27"/>
                </a:cubicBez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9"/>
                </a:cubicBezTo>
                <a:cubicBezTo>
                  <a:pt x="76" y="9"/>
                  <a:pt x="76" y="9"/>
                  <a:pt x="76" y="9"/>
                </a:cubicBezTo>
                <a:lnTo>
                  <a:pt x="68" y="9"/>
                </a:lnTo>
                <a:close/>
                <a:moveTo>
                  <a:pt x="67" y="0"/>
                </a:moveTo>
                <a:cubicBezTo>
                  <a:pt x="76" y="0"/>
                  <a:pt x="76" y="0"/>
                  <a:pt x="76" y="0"/>
                </a:cubicBezTo>
                <a:cubicBezTo>
                  <a:pt x="79" y="0"/>
                  <a:pt x="81" y="1"/>
                  <a:pt x="82" y="2"/>
                </a:cubicBezTo>
                <a:cubicBezTo>
                  <a:pt x="84" y="4"/>
                  <a:pt x="85" y="6"/>
                  <a:pt x="86" y="9"/>
                </a:cubicBezTo>
                <a:cubicBezTo>
                  <a:pt x="88" y="20"/>
                  <a:pt x="88" y="20"/>
                  <a:pt x="88" y="20"/>
                </a:cubicBezTo>
                <a:cubicBezTo>
                  <a:pt x="91" y="21"/>
                  <a:pt x="94" y="22"/>
                  <a:pt x="96" y="24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8" y="16"/>
                  <a:pt x="111" y="15"/>
                  <a:pt x="113" y="15"/>
                </a:cubicBezTo>
                <a:cubicBezTo>
                  <a:pt x="115" y="15"/>
                  <a:pt x="117" y="16"/>
                  <a:pt x="120" y="18"/>
                </a:cubicBezTo>
                <a:cubicBezTo>
                  <a:pt x="126" y="24"/>
                  <a:pt x="126" y="24"/>
                  <a:pt x="126" y="24"/>
                </a:cubicBezTo>
                <a:cubicBezTo>
                  <a:pt x="129" y="27"/>
                  <a:pt x="129" y="31"/>
                  <a:pt x="126" y="37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1" y="50"/>
                  <a:pt x="122" y="52"/>
                  <a:pt x="123" y="55"/>
                </a:cubicBezTo>
                <a:cubicBezTo>
                  <a:pt x="134" y="58"/>
                  <a:pt x="134" y="58"/>
                  <a:pt x="134" y="58"/>
                </a:cubicBezTo>
                <a:cubicBezTo>
                  <a:pt x="137" y="58"/>
                  <a:pt x="139" y="59"/>
                  <a:pt x="141" y="61"/>
                </a:cubicBezTo>
                <a:cubicBezTo>
                  <a:pt x="142" y="63"/>
                  <a:pt x="143" y="65"/>
                  <a:pt x="143" y="67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3" y="78"/>
                  <a:pt x="142" y="80"/>
                  <a:pt x="141" y="82"/>
                </a:cubicBezTo>
                <a:cubicBezTo>
                  <a:pt x="139" y="83"/>
                  <a:pt x="137" y="84"/>
                  <a:pt x="134" y="85"/>
                </a:cubicBezTo>
                <a:cubicBezTo>
                  <a:pt x="122" y="88"/>
                  <a:pt x="122" y="88"/>
                  <a:pt x="122" y="88"/>
                </a:cubicBezTo>
                <a:cubicBezTo>
                  <a:pt x="122" y="90"/>
                  <a:pt x="121" y="93"/>
                  <a:pt x="120" y="95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29" y="111"/>
                  <a:pt x="129" y="115"/>
                  <a:pt x="126" y="118"/>
                </a:cubicBezTo>
                <a:cubicBezTo>
                  <a:pt x="120" y="125"/>
                  <a:pt x="120" y="125"/>
                  <a:pt x="120" y="125"/>
                </a:cubicBezTo>
                <a:cubicBezTo>
                  <a:pt x="117" y="126"/>
                  <a:pt x="115" y="127"/>
                  <a:pt x="113" y="127"/>
                </a:cubicBezTo>
                <a:cubicBezTo>
                  <a:pt x="111" y="127"/>
                  <a:pt x="108" y="127"/>
                  <a:pt x="106" y="125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94" y="120"/>
                  <a:pt x="91" y="121"/>
                  <a:pt x="88" y="122"/>
                </a:cubicBezTo>
                <a:cubicBezTo>
                  <a:pt x="86" y="134"/>
                  <a:pt x="86" y="134"/>
                  <a:pt x="86" y="134"/>
                </a:cubicBezTo>
                <a:cubicBezTo>
                  <a:pt x="85" y="136"/>
                  <a:pt x="84" y="138"/>
                  <a:pt x="82" y="140"/>
                </a:cubicBezTo>
                <a:cubicBezTo>
                  <a:pt x="81" y="142"/>
                  <a:pt x="79" y="143"/>
                  <a:pt x="76" y="143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5" y="143"/>
                  <a:pt x="63" y="142"/>
                  <a:pt x="62" y="140"/>
                </a:cubicBezTo>
                <a:cubicBezTo>
                  <a:pt x="60" y="138"/>
                  <a:pt x="59" y="136"/>
                  <a:pt x="58" y="134"/>
                </a:cubicBezTo>
                <a:cubicBezTo>
                  <a:pt x="56" y="122"/>
                  <a:pt x="56" y="122"/>
                  <a:pt x="56" y="122"/>
                </a:cubicBezTo>
                <a:cubicBezTo>
                  <a:pt x="53" y="121"/>
                  <a:pt x="50" y="120"/>
                  <a:pt x="47" y="119"/>
                </a:cubicBezTo>
                <a:cubicBezTo>
                  <a:pt x="37" y="125"/>
                  <a:pt x="37" y="125"/>
                  <a:pt x="37" y="125"/>
                </a:cubicBezTo>
                <a:cubicBezTo>
                  <a:pt x="35" y="127"/>
                  <a:pt x="32" y="127"/>
                  <a:pt x="30" y="127"/>
                </a:cubicBezTo>
                <a:cubicBezTo>
                  <a:pt x="28" y="127"/>
                  <a:pt x="25" y="126"/>
                  <a:pt x="24" y="125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4" y="115"/>
                  <a:pt x="14" y="111"/>
                  <a:pt x="17" y="106"/>
                </a:cubicBezTo>
                <a:cubicBezTo>
                  <a:pt x="24" y="95"/>
                  <a:pt x="24" y="95"/>
                  <a:pt x="24" y="95"/>
                </a:cubicBezTo>
                <a:cubicBezTo>
                  <a:pt x="23" y="92"/>
                  <a:pt x="22" y="90"/>
                  <a:pt x="21" y="88"/>
                </a:cubicBezTo>
                <a:cubicBezTo>
                  <a:pt x="9" y="85"/>
                  <a:pt x="9" y="85"/>
                  <a:pt x="9" y="85"/>
                </a:cubicBezTo>
                <a:cubicBezTo>
                  <a:pt x="7" y="84"/>
                  <a:pt x="5" y="83"/>
                  <a:pt x="3" y="82"/>
                </a:cubicBezTo>
                <a:cubicBezTo>
                  <a:pt x="1" y="80"/>
                  <a:pt x="0" y="78"/>
                  <a:pt x="0" y="76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5"/>
                  <a:pt x="1" y="63"/>
                  <a:pt x="3" y="61"/>
                </a:cubicBezTo>
                <a:cubicBezTo>
                  <a:pt x="5" y="59"/>
                  <a:pt x="7" y="58"/>
                  <a:pt x="9" y="58"/>
                </a:cubicBezTo>
                <a:cubicBezTo>
                  <a:pt x="21" y="55"/>
                  <a:pt x="21" y="55"/>
                  <a:pt x="21" y="55"/>
                </a:cubicBezTo>
                <a:cubicBezTo>
                  <a:pt x="21" y="53"/>
                  <a:pt x="22" y="50"/>
                  <a:pt x="24" y="47"/>
                </a:cubicBezTo>
                <a:cubicBezTo>
                  <a:pt x="17" y="37"/>
                  <a:pt x="17" y="37"/>
                  <a:pt x="17" y="37"/>
                </a:cubicBezTo>
                <a:cubicBezTo>
                  <a:pt x="14" y="31"/>
                  <a:pt x="14" y="27"/>
                  <a:pt x="17" y="24"/>
                </a:cubicBezTo>
                <a:cubicBezTo>
                  <a:pt x="24" y="18"/>
                  <a:pt x="24" y="18"/>
                  <a:pt x="24" y="18"/>
                </a:cubicBezTo>
                <a:cubicBezTo>
                  <a:pt x="25" y="16"/>
                  <a:pt x="28" y="15"/>
                  <a:pt x="30" y="15"/>
                </a:cubicBezTo>
                <a:cubicBezTo>
                  <a:pt x="32" y="15"/>
                  <a:pt x="35" y="16"/>
                  <a:pt x="37" y="17"/>
                </a:cubicBezTo>
                <a:cubicBezTo>
                  <a:pt x="47" y="24"/>
                  <a:pt x="47" y="24"/>
                  <a:pt x="47" y="24"/>
                </a:cubicBezTo>
                <a:cubicBezTo>
                  <a:pt x="50" y="22"/>
                  <a:pt x="53" y="21"/>
                  <a:pt x="56" y="20"/>
                </a:cubicBezTo>
                <a:cubicBezTo>
                  <a:pt x="58" y="9"/>
                  <a:pt x="58" y="9"/>
                  <a:pt x="58" y="9"/>
                </a:cubicBezTo>
                <a:cubicBezTo>
                  <a:pt x="60" y="3"/>
                  <a:pt x="63" y="0"/>
                  <a:pt x="6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3" name="Freeform 540">
            <a:extLst>
              <a:ext uri="{FF2B5EF4-FFF2-40B4-BE49-F238E27FC236}">
                <a16:creationId xmlns:a16="http://schemas.microsoft.com/office/drawing/2014/main" id="{15F307FC-AA90-C842-B183-3AAB54FC223E}"/>
              </a:ext>
            </a:extLst>
          </p:cNvPr>
          <p:cNvSpPr>
            <a:spLocks noEditPoints="1"/>
          </p:cNvSpPr>
          <p:nvPr/>
        </p:nvSpPr>
        <p:spPr bwMode="auto">
          <a:xfrm>
            <a:off x="4596157" y="3139802"/>
            <a:ext cx="274885" cy="276770"/>
          </a:xfrm>
          <a:custGeom>
            <a:avLst/>
            <a:gdLst>
              <a:gd name="T0" fmla="*/ 32 w 143"/>
              <a:gd name="T1" fmla="*/ 78 h 143"/>
              <a:gd name="T2" fmla="*/ 13 w 143"/>
              <a:gd name="T3" fmla="*/ 113 h 143"/>
              <a:gd name="T4" fmla="*/ 30 w 143"/>
              <a:gd name="T5" fmla="*/ 109 h 143"/>
              <a:gd name="T6" fmla="*/ 35 w 143"/>
              <a:gd name="T7" fmla="*/ 112 h 143"/>
              <a:gd name="T8" fmla="*/ 41 w 143"/>
              <a:gd name="T9" fmla="*/ 127 h 143"/>
              <a:gd name="T10" fmla="*/ 57 w 143"/>
              <a:gd name="T11" fmla="*/ 96 h 143"/>
              <a:gd name="T12" fmla="*/ 32 w 143"/>
              <a:gd name="T13" fmla="*/ 78 h 143"/>
              <a:gd name="T14" fmla="*/ 111 w 143"/>
              <a:gd name="T15" fmla="*/ 78 h 143"/>
              <a:gd name="T16" fmla="*/ 85 w 143"/>
              <a:gd name="T17" fmla="*/ 96 h 143"/>
              <a:gd name="T18" fmla="*/ 102 w 143"/>
              <a:gd name="T19" fmla="*/ 127 h 143"/>
              <a:gd name="T20" fmla="*/ 108 w 143"/>
              <a:gd name="T21" fmla="*/ 112 h 143"/>
              <a:gd name="T22" fmla="*/ 113 w 143"/>
              <a:gd name="T23" fmla="*/ 109 h 143"/>
              <a:gd name="T24" fmla="*/ 130 w 143"/>
              <a:gd name="T25" fmla="*/ 113 h 143"/>
              <a:gd name="T26" fmla="*/ 111 w 143"/>
              <a:gd name="T27" fmla="*/ 78 h 143"/>
              <a:gd name="T28" fmla="*/ 71 w 143"/>
              <a:gd name="T29" fmla="*/ 9 h 143"/>
              <a:gd name="T30" fmla="*/ 43 w 143"/>
              <a:gd name="T31" fmla="*/ 21 h 143"/>
              <a:gd name="T32" fmla="*/ 31 w 143"/>
              <a:gd name="T33" fmla="*/ 49 h 143"/>
              <a:gd name="T34" fmla="*/ 43 w 143"/>
              <a:gd name="T35" fmla="*/ 77 h 143"/>
              <a:gd name="T36" fmla="*/ 71 w 143"/>
              <a:gd name="T37" fmla="*/ 89 h 143"/>
              <a:gd name="T38" fmla="*/ 100 w 143"/>
              <a:gd name="T39" fmla="*/ 77 h 143"/>
              <a:gd name="T40" fmla="*/ 112 w 143"/>
              <a:gd name="T41" fmla="*/ 49 h 143"/>
              <a:gd name="T42" fmla="*/ 100 w 143"/>
              <a:gd name="T43" fmla="*/ 21 h 143"/>
              <a:gd name="T44" fmla="*/ 71 w 143"/>
              <a:gd name="T45" fmla="*/ 9 h 143"/>
              <a:gd name="T46" fmla="*/ 71 w 143"/>
              <a:gd name="T47" fmla="*/ 0 h 143"/>
              <a:gd name="T48" fmla="*/ 106 w 143"/>
              <a:gd name="T49" fmla="*/ 14 h 143"/>
              <a:gd name="T50" fmla="*/ 121 w 143"/>
              <a:gd name="T51" fmla="*/ 49 h 143"/>
              <a:gd name="T52" fmla="*/ 116 w 143"/>
              <a:gd name="T53" fmla="*/ 69 h 143"/>
              <a:gd name="T54" fmla="*/ 143 w 143"/>
              <a:gd name="T55" fmla="*/ 117 h 143"/>
              <a:gd name="T56" fmla="*/ 142 w 143"/>
              <a:gd name="T57" fmla="*/ 122 h 143"/>
              <a:gd name="T58" fmla="*/ 137 w 143"/>
              <a:gd name="T59" fmla="*/ 124 h 143"/>
              <a:gd name="T60" fmla="*/ 115 w 143"/>
              <a:gd name="T61" fmla="*/ 119 h 143"/>
              <a:gd name="T62" fmla="*/ 107 w 143"/>
              <a:gd name="T63" fmla="*/ 140 h 143"/>
              <a:gd name="T64" fmla="*/ 104 w 143"/>
              <a:gd name="T65" fmla="*/ 143 h 143"/>
              <a:gd name="T66" fmla="*/ 103 w 143"/>
              <a:gd name="T67" fmla="*/ 143 h 143"/>
              <a:gd name="T68" fmla="*/ 99 w 143"/>
              <a:gd name="T69" fmla="*/ 141 h 143"/>
              <a:gd name="T70" fmla="*/ 76 w 143"/>
              <a:gd name="T71" fmla="*/ 98 h 143"/>
              <a:gd name="T72" fmla="*/ 71 w 143"/>
              <a:gd name="T73" fmla="*/ 98 h 143"/>
              <a:gd name="T74" fmla="*/ 66 w 143"/>
              <a:gd name="T75" fmla="*/ 98 h 143"/>
              <a:gd name="T76" fmla="*/ 44 w 143"/>
              <a:gd name="T77" fmla="*/ 140 h 143"/>
              <a:gd name="T78" fmla="*/ 40 w 143"/>
              <a:gd name="T79" fmla="*/ 143 h 143"/>
              <a:gd name="T80" fmla="*/ 39 w 143"/>
              <a:gd name="T81" fmla="*/ 143 h 143"/>
              <a:gd name="T82" fmla="*/ 36 w 143"/>
              <a:gd name="T83" fmla="*/ 140 h 143"/>
              <a:gd name="T84" fmla="*/ 28 w 143"/>
              <a:gd name="T85" fmla="*/ 119 h 143"/>
              <a:gd name="T86" fmla="*/ 5 w 143"/>
              <a:gd name="T87" fmla="*/ 124 h 143"/>
              <a:gd name="T88" fmla="*/ 1 w 143"/>
              <a:gd name="T89" fmla="*/ 122 h 143"/>
              <a:gd name="T90" fmla="*/ 1 w 143"/>
              <a:gd name="T91" fmla="*/ 117 h 143"/>
              <a:gd name="T92" fmla="*/ 27 w 143"/>
              <a:gd name="T93" fmla="*/ 69 h 143"/>
              <a:gd name="T94" fmla="*/ 22 w 143"/>
              <a:gd name="T95" fmla="*/ 49 h 143"/>
              <a:gd name="T96" fmla="*/ 37 w 143"/>
              <a:gd name="T97" fmla="*/ 14 h 143"/>
              <a:gd name="T98" fmla="*/ 71 w 143"/>
              <a:gd name="T9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3" h="143">
                <a:moveTo>
                  <a:pt x="32" y="78"/>
                </a:moveTo>
                <a:cubicBezTo>
                  <a:pt x="13" y="113"/>
                  <a:pt x="13" y="113"/>
                  <a:pt x="13" y="113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2" y="108"/>
                  <a:pt x="34" y="109"/>
                  <a:pt x="35" y="112"/>
                </a:cubicBezTo>
                <a:cubicBezTo>
                  <a:pt x="41" y="127"/>
                  <a:pt x="41" y="127"/>
                  <a:pt x="41" y="127"/>
                </a:cubicBezTo>
                <a:cubicBezTo>
                  <a:pt x="57" y="96"/>
                  <a:pt x="57" y="96"/>
                  <a:pt x="57" y="96"/>
                </a:cubicBezTo>
                <a:cubicBezTo>
                  <a:pt x="47" y="93"/>
                  <a:pt x="38" y="87"/>
                  <a:pt x="32" y="78"/>
                </a:cubicBezTo>
                <a:close/>
                <a:moveTo>
                  <a:pt x="111" y="78"/>
                </a:moveTo>
                <a:cubicBezTo>
                  <a:pt x="105" y="87"/>
                  <a:pt x="96" y="93"/>
                  <a:pt x="85" y="96"/>
                </a:cubicBezTo>
                <a:cubicBezTo>
                  <a:pt x="102" y="127"/>
                  <a:pt x="102" y="127"/>
                  <a:pt x="102" y="127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9" y="109"/>
                  <a:pt x="111" y="108"/>
                  <a:pt x="113" y="109"/>
                </a:cubicBezTo>
                <a:cubicBezTo>
                  <a:pt x="130" y="113"/>
                  <a:pt x="130" y="113"/>
                  <a:pt x="130" y="113"/>
                </a:cubicBezTo>
                <a:lnTo>
                  <a:pt x="111" y="78"/>
                </a:lnTo>
                <a:close/>
                <a:moveTo>
                  <a:pt x="71" y="9"/>
                </a:moveTo>
                <a:cubicBezTo>
                  <a:pt x="60" y="9"/>
                  <a:pt x="51" y="13"/>
                  <a:pt x="43" y="21"/>
                </a:cubicBezTo>
                <a:cubicBezTo>
                  <a:pt x="35" y="29"/>
                  <a:pt x="31" y="38"/>
                  <a:pt x="31" y="49"/>
                </a:cubicBezTo>
                <a:cubicBezTo>
                  <a:pt x="31" y="60"/>
                  <a:pt x="35" y="69"/>
                  <a:pt x="43" y="77"/>
                </a:cubicBezTo>
                <a:cubicBezTo>
                  <a:pt x="51" y="85"/>
                  <a:pt x="60" y="89"/>
                  <a:pt x="71" y="89"/>
                </a:cubicBezTo>
                <a:cubicBezTo>
                  <a:pt x="82" y="89"/>
                  <a:pt x="92" y="85"/>
                  <a:pt x="100" y="77"/>
                </a:cubicBezTo>
                <a:cubicBezTo>
                  <a:pt x="108" y="69"/>
                  <a:pt x="112" y="60"/>
                  <a:pt x="112" y="49"/>
                </a:cubicBezTo>
                <a:cubicBezTo>
                  <a:pt x="112" y="38"/>
                  <a:pt x="108" y="29"/>
                  <a:pt x="100" y="21"/>
                </a:cubicBezTo>
                <a:cubicBezTo>
                  <a:pt x="92" y="13"/>
                  <a:pt x="82" y="9"/>
                  <a:pt x="71" y="9"/>
                </a:cubicBezTo>
                <a:close/>
                <a:moveTo>
                  <a:pt x="71" y="0"/>
                </a:moveTo>
                <a:cubicBezTo>
                  <a:pt x="85" y="0"/>
                  <a:pt x="97" y="5"/>
                  <a:pt x="106" y="14"/>
                </a:cubicBezTo>
                <a:cubicBezTo>
                  <a:pt x="116" y="24"/>
                  <a:pt x="121" y="35"/>
                  <a:pt x="121" y="49"/>
                </a:cubicBezTo>
                <a:cubicBezTo>
                  <a:pt x="121" y="56"/>
                  <a:pt x="119" y="63"/>
                  <a:pt x="116" y="69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143" y="119"/>
                  <a:pt x="143" y="120"/>
                  <a:pt x="142" y="122"/>
                </a:cubicBezTo>
                <a:cubicBezTo>
                  <a:pt x="141" y="124"/>
                  <a:pt x="139" y="124"/>
                  <a:pt x="137" y="124"/>
                </a:cubicBezTo>
                <a:cubicBezTo>
                  <a:pt x="115" y="119"/>
                  <a:pt x="115" y="119"/>
                  <a:pt x="115" y="119"/>
                </a:cubicBezTo>
                <a:cubicBezTo>
                  <a:pt x="107" y="140"/>
                  <a:pt x="107" y="140"/>
                  <a:pt x="107" y="140"/>
                </a:cubicBezTo>
                <a:cubicBezTo>
                  <a:pt x="107" y="142"/>
                  <a:pt x="106" y="143"/>
                  <a:pt x="104" y="143"/>
                </a:cubicBezTo>
                <a:cubicBezTo>
                  <a:pt x="104" y="143"/>
                  <a:pt x="103" y="143"/>
                  <a:pt x="103" y="143"/>
                </a:cubicBezTo>
                <a:cubicBezTo>
                  <a:pt x="102" y="143"/>
                  <a:pt x="100" y="142"/>
                  <a:pt x="99" y="141"/>
                </a:cubicBezTo>
                <a:cubicBezTo>
                  <a:pt x="76" y="98"/>
                  <a:pt x="76" y="98"/>
                  <a:pt x="76" y="98"/>
                </a:cubicBezTo>
                <a:cubicBezTo>
                  <a:pt x="74" y="98"/>
                  <a:pt x="73" y="98"/>
                  <a:pt x="71" y="98"/>
                </a:cubicBezTo>
                <a:cubicBezTo>
                  <a:pt x="70" y="98"/>
                  <a:pt x="68" y="98"/>
                  <a:pt x="66" y="98"/>
                </a:cubicBezTo>
                <a:cubicBezTo>
                  <a:pt x="44" y="140"/>
                  <a:pt x="44" y="140"/>
                  <a:pt x="44" y="140"/>
                </a:cubicBezTo>
                <a:cubicBezTo>
                  <a:pt x="43" y="142"/>
                  <a:pt x="42" y="143"/>
                  <a:pt x="40" y="143"/>
                </a:cubicBezTo>
                <a:cubicBezTo>
                  <a:pt x="40" y="143"/>
                  <a:pt x="39" y="143"/>
                  <a:pt x="39" y="143"/>
                </a:cubicBezTo>
                <a:cubicBezTo>
                  <a:pt x="37" y="143"/>
                  <a:pt x="36" y="142"/>
                  <a:pt x="36" y="140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5" y="124"/>
                  <a:pt x="5" y="124"/>
                  <a:pt x="5" y="124"/>
                </a:cubicBezTo>
                <a:cubicBezTo>
                  <a:pt x="4" y="124"/>
                  <a:pt x="2" y="124"/>
                  <a:pt x="1" y="122"/>
                </a:cubicBezTo>
                <a:cubicBezTo>
                  <a:pt x="0" y="120"/>
                  <a:pt x="0" y="119"/>
                  <a:pt x="1" y="117"/>
                </a:cubicBezTo>
                <a:cubicBezTo>
                  <a:pt x="27" y="69"/>
                  <a:pt x="27" y="69"/>
                  <a:pt x="27" y="69"/>
                </a:cubicBezTo>
                <a:cubicBezTo>
                  <a:pt x="24" y="63"/>
                  <a:pt x="22" y="56"/>
                  <a:pt x="22" y="49"/>
                </a:cubicBezTo>
                <a:cubicBezTo>
                  <a:pt x="22" y="35"/>
                  <a:pt x="27" y="24"/>
                  <a:pt x="37" y="14"/>
                </a:cubicBezTo>
                <a:cubicBezTo>
                  <a:pt x="46" y="5"/>
                  <a:pt x="58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4" name="Freeform 489">
            <a:extLst>
              <a:ext uri="{FF2B5EF4-FFF2-40B4-BE49-F238E27FC236}">
                <a16:creationId xmlns:a16="http://schemas.microsoft.com/office/drawing/2014/main" id="{024A3C06-9A4E-8B48-AD8B-941D878D5047}"/>
              </a:ext>
            </a:extLst>
          </p:cNvPr>
          <p:cNvSpPr>
            <a:spLocks noEditPoints="1"/>
          </p:cNvSpPr>
          <p:nvPr/>
        </p:nvSpPr>
        <p:spPr bwMode="auto">
          <a:xfrm>
            <a:off x="4622336" y="2607600"/>
            <a:ext cx="222526" cy="276112"/>
          </a:xfrm>
          <a:custGeom>
            <a:avLst/>
            <a:gdLst>
              <a:gd name="T0" fmla="*/ 58 w 116"/>
              <a:gd name="T1" fmla="*/ 112 h 143"/>
              <a:gd name="T2" fmla="*/ 65 w 116"/>
              <a:gd name="T3" fmla="*/ 114 h 143"/>
              <a:gd name="T4" fmla="*/ 67 w 116"/>
              <a:gd name="T5" fmla="*/ 121 h 143"/>
              <a:gd name="T6" fmla="*/ 65 w 116"/>
              <a:gd name="T7" fmla="*/ 127 h 143"/>
              <a:gd name="T8" fmla="*/ 58 w 116"/>
              <a:gd name="T9" fmla="*/ 130 h 143"/>
              <a:gd name="T10" fmla="*/ 52 w 116"/>
              <a:gd name="T11" fmla="*/ 127 h 143"/>
              <a:gd name="T12" fmla="*/ 49 w 116"/>
              <a:gd name="T13" fmla="*/ 121 h 143"/>
              <a:gd name="T14" fmla="*/ 52 w 116"/>
              <a:gd name="T15" fmla="*/ 114 h 143"/>
              <a:gd name="T16" fmla="*/ 58 w 116"/>
              <a:gd name="T17" fmla="*/ 112 h 143"/>
              <a:gd name="T18" fmla="*/ 49 w 116"/>
              <a:gd name="T19" fmla="*/ 14 h 143"/>
              <a:gd name="T20" fmla="*/ 67 w 116"/>
              <a:gd name="T21" fmla="*/ 14 h 143"/>
              <a:gd name="T22" fmla="*/ 71 w 116"/>
              <a:gd name="T23" fmla="*/ 15 h 143"/>
              <a:gd name="T24" fmla="*/ 72 w 116"/>
              <a:gd name="T25" fmla="*/ 18 h 143"/>
              <a:gd name="T26" fmla="*/ 71 w 116"/>
              <a:gd name="T27" fmla="*/ 21 h 143"/>
              <a:gd name="T28" fmla="*/ 67 w 116"/>
              <a:gd name="T29" fmla="*/ 22 h 143"/>
              <a:gd name="T30" fmla="*/ 49 w 116"/>
              <a:gd name="T31" fmla="*/ 22 h 143"/>
              <a:gd name="T32" fmla="*/ 46 w 116"/>
              <a:gd name="T33" fmla="*/ 21 h 143"/>
              <a:gd name="T34" fmla="*/ 45 w 116"/>
              <a:gd name="T35" fmla="*/ 18 h 143"/>
              <a:gd name="T36" fmla="*/ 46 w 116"/>
              <a:gd name="T37" fmla="*/ 15 h 143"/>
              <a:gd name="T38" fmla="*/ 49 w 116"/>
              <a:gd name="T39" fmla="*/ 14 h 143"/>
              <a:gd name="T40" fmla="*/ 14 w 116"/>
              <a:gd name="T41" fmla="*/ 9 h 143"/>
              <a:gd name="T42" fmla="*/ 10 w 116"/>
              <a:gd name="T43" fmla="*/ 10 h 143"/>
              <a:gd name="T44" fmla="*/ 9 w 116"/>
              <a:gd name="T45" fmla="*/ 14 h 143"/>
              <a:gd name="T46" fmla="*/ 9 w 116"/>
              <a:gd name="T47" fmla="*/ 130 h 143"/>
              <a:gd name="T48" fmla="*/ 10 w 116"/>
              <a:gd name="T49" fmla="*/ 133 h 143"/>
              <a:gd name="T50" fmla="*/ 14 w 116"/>
              <a:gd name="T51" fmla="*/ 134 h 143"/>
              <a:gd name="T52" fmla="*/ 103 w 116"/>
              <a:gd name="T53" fmla="*/ 134 h 143"/>
              <a:gd name="T54" fmla="*/ 106 w 116"/>
              <a:gd name="T55" fmla="*/ 133 h 143"/>
              <a:gd name="T56" fmla="*/ 108 w 116"/>
              <a:gd name="T57" fmla="*/ 130 h 143"/>
              <a:gd name="T58" fmla="*/ 108 w 116"/>
              <a:gd name="T59" fmla="*/ 14 h 143"/>
              <a:gd name="T60" fmla="*/ 106 w 116"/>
              <a:gd name="T61" fmla="*/ 10 h 143"/>
              <a:gd name="T62" fmla="*/ 103 w 116"/>
              <a:gd name="T63" fmla="*/ 9 h 143"/>
              <a:gd name="T64" fmla="*/ 14 w 116"/>
              <a:gd name="T65" fmla="*/ 9 h 143"/>
              <a:gd name="T66" fmla="*/ 14 w 116"/>
              <a:gd name="T67" fmla="*/ 0 h 143"/>
              <a:gd name="T68" fmla="*/ 103 w 116"/>
              <a:gd name="T69" fmla="*/ 0 h 143"/>
              <a:gd name="T70" fmla="*/ 113 w 116"/>
              <a:gd name="T71" fmla="*/ 4 h 143"/>
              <a:gd name="T72" fmla="*/ 116 w 116"/>
              <a:gd name="T73" fmla="*/ 14 h 143"/>
              <a:gd name="T74" fmla="*/ 116 w 116"/>
              <a:gd name="T75" fmla="*/ 130 h 143"/>
              <a:gd name="T76" fmla="*/ 113 w 116"/>
              <a:gd name="T77" fmla="*/ 139 h 143"/>
              <a:gd name="T78" fmla="*/ 103 w 116"/>
              <a:gd name="T79" fmla="*/ 143 h 143"/>
              <a:gd name="T80" fmla="*/ 14 w 116"/>
              <a:gd name="T81" fmla="*/ 143 h 143"/>
              <a:gd name="T82" fmla="*/ 4 w 116"/>
              <a:gd name="T83" fmla="*/ 139 h 143"/>
              <a:gd name="T84" fmla="*/ 0 w 116"/>
              <a:gd name="T85" fmla="*/ 130 h 143"/>
              <a:gd name="T86" fmla="*/ 0 w 116"/>
              <a:gd name="T87" fmla="*/ 14 h 143"/>
              <a:gd name="T88" fmla="*/ 4 w 116"/>
              <a:gd name="T89" fmla="*/ 4 h 143"/>
              <a:gd name="T90" fmla="*/ 14 w 116"/>
              <a:gd name="T91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6" h="143">
                <a:moveTo>
                  <a:pt x="58" y="112"/>
                </a:moveTo>
                <a:cubicBezTo>
                  <a:pt x="61" y="112"/>
                  <a:pt x="63" y="113"/>
                  <a:pt x="65" y="114"/>
                </a:cubicBezTo>
                <a:cubicBezTo>
                  <a:pt x="66" y="116"/>
                  <a:pt x="67" y="118"/>
                  <a:pt x="67" y="121"/>
                </a:cubicBezTo>
                <a:cubicBezTo>
                  <a:pt x="67" y="123"/>
                  <a:pt x="66" y="125"/>
                  <a:pt x="65" y="127"/>
                </a:cubicBezTo>
                <a:cubicBezTo>
                  <a:pt x="63" y="129"/>
                  <a:pt x="61" y="130"/>
                  <a:pt x="58" y="130"/>
                </a:cubicBezTo>
                <a:cubicBezTo>
                  <a:pt x="56" y="130"/>
                  <a:pt x="54" y="129"/>
                  <a:pt x="52" y="127"/>
                </a:cubicBezTo>
                <a:cubicBezTo>
                  <a:pt x="50" y="125"/>
                  <a:pt x="49" y="123"/>
                  <a:pt x="49" y="121"/>
                </a:cubicBezTo>
                <a:cubicBezTo>
                  <a:pt x="49" y="118"/>
                  <a:pt x="50" y="116"/>
                  <a:pt x="52" y="114"/>
                </a:cubicBezTo>
                <a:cubicBezTo>
                  <a:pt x="54" y="113"/>
                  <a:pt x="56" y="112"/>
                  <a:pt x="58" y="112"/>
                </a:cubicBezTo>
                <a:close/>
                <a:moveTo>
                  <a:pt x="49" y="14"/>
                </a:moveTo>
                <a:cubicBezTo>
                  <a:pt x="67" y="14"/>
                  <a:pt x="67" y="14"/>
                  <a:pt x="67" y="14"/>
                </a:cubicBezTo>
                <a:cubicBezTo>
                  <a:pt x="69" y="14"/>
                  <a:pt x="70" y="14"/>
                  <a:pt x="71" y="15"/>
                </a:cubicBezTo>
                <a:cubicBezTo>
                  <a:pt x="71" y="16"/>
                  <a:pt x="72" y="17"/>
                  <a:pt x="72" y="18"/>
                </a:cubicBezTo>
                <a:cubicBezTo>
                  <a:pt x="72" y="19"/>
                  <a:pt x="71" y="20"/>
                  <a:pt x="71" y="21"/>
                </a:cubicBezTo>
                <a:cubicBezTo>
                  <a:pt x="70" y="22"/>
                  <a:pt x="69" y="22"/>
                  <a:pt x="67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48" y="22"/>
                  <a:pt x="47" y="22"/>
                  <a:pt x="46" y="21"/>
                </a:cubicBezTo>
                <a:cubicBezTo>
                  <a:pt x="45" y="20"/>
                  <a:pt x="45" y="19"/>
                  <a:pt x="45" y="18"/>
                </a:cubicBezTo>
                <a:cubicBezTo>
                  <a:pt x="45" y="17"/>
                  <a:pt x="45" y="16"/>
                  <a:pt x="46" y="15"/>
                </a:cubicBezTo>
                <a:cubicBezTo>
                  <a:pt x="47" y="14"/>
                  <a:pt x="48" y="14"/>
                  <a:pt x="49" y="14"/>
                </a:cubicBezTo>
                <a:close/>
                <a:moveTo>
                  <a:pt x="14" y="9"/>
                </a:moveTo>
                <a:cubicBezTo>
                  <a:pt x="12" y="9"/>
                  <a:pt x="11" y="9"/>
                  <a:pt x="10" y="10"/>
                </a:cubicBezTo>
                <a:cubicBezTo>
                  <a:pt x="10" y="11"/>
                  <a:pt x="9" y="12"/>
                  <a:pt x="9" y="14"/>
                </a:cubicBezTo>
                <a:cubicBezTo>
                  <a:pt x="9" y="130"/>
                  <a:pt x="9" y="130"/>
                  <a:pt x="9" y="130"/>
                </a:cubicBezTo>
                <a:cubicBezTo>
                  <a:pt x="9" y="131"/>
                  <a:pt x="10" y="132"/>
                  <a:pt x="10" y="133"/>
                </a:cubicBezTo>
                <a:cubicBezTo>
                  <a:pt x="11" y="134"/>
                  <a:pt x="12" y="134"/>
                  <a:pt x="14" y="134"/>
                </a:cubicBezTo>
                <a:cubicBezTo>
                  <a:pt x="103" y="134"/>
                  <a:pt x="103" y="134"/>
                  <a:pt x="103" y="134"/>
                </a:cubicBezTo>
                <a:cubicBezTo>
                  <a:pt x="104" y="134"/>
                  <a:pt x="105" y="134"/>
                  <a:pt x="106" y="133"/>
                </a:cubicBezTo>
                <a:cubicBezTo>
                  <a:pt x="107" y="132"/>
                  <a:pt x="108" y="131"/>
                  <a:pt x="108" y="130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2"/>
                  <a:pt x="107" y="11"/>
                  <a:pt x="106" y="10"/>
                </a:cubicBezTo>
                <a:cubicBezTo>
                  <a:pt x="105" y="9"/>
                  <a:pt x="104" y="9"/>
                  <a:pt x="103" y="9"/>
                </a:cubicBezTo>
                <a:lnTo>
                  <a:pt x="14" y="9"/>
                </a:lnTo>
                <a:close/>
                <a:moveTo>
                  <a:pt x="14" y="0"/>
                </a:moveTo>
                <a:cubicBezTo>
                  <a:pt x="103" y="0"/>
                  <a:pt x="103" y="0"/>
                  <a:pt x="103" y="0"/>
                </a:cubicBezTo>
                <a:cubicBezTo>
                  <a:pt x="107" y="0"/>
                  <a:pt x="110" y="1"/>
                  <a:pt x="113" y="4"/>
                </a:cubicBezTo>
                <a:cubicBezTo>
                  <a:pt x="115" y="7"/>
                  <a:pt x="116" y="10"/>
                  <a:pt x="116" y="14"/>
                </a:cubicBezTo>
                <a:cubicBezTo>
                  <a:pt x="116" y="130"/>
                  <a:pt x="116" y="130"/>
                  <a:pt x="116" y="130"/>
                </a:cubicBezTo>
                <a:cubicBezTo>
                  <a:pt x="116" y="133"/>
                  <a:pt x="115" y="137"/>
                  <a:pt x="113" y="139"/>
                </a:cubicBezTo>
                <a:cubicBezTo>
                  <a:pt x="110" y="142"/>
                  <a:pt x="107" y="143"/>
                  <a:pt x="103" y="143"/>
                </a:cubicBezTo>
                <a:cubicBezTo>
                  <a:pt x="14" y="143"/>
                  <a:pt x="14" y="143"/>
                  <a:pt x="14" y="143"/>
                </a:cubicBezTo>
                <a:cubicBezTo>
                  <a:pt x="10" y="143"/>
                  <a:pt x="7" y="142"/>
                  <a:pt x="4" y="139"/>
                </a:cubicBezTo>
                <a:cubicBezTo>
                  <a:pt x="2" y="137"/>
                  <a:pt x="0" y="133"/>
                  <a:pt x="0" y="13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"/>
                  <a:pt x="2" y="7"/>
                  <a:pt x="4" y="4"/>
                </a:cubicBezTo>
                <a:cubicBezTo>
                  <a:pt x="7" y="1"/>
                  <a:pt x="10" y="0"/>
                  <a:pt x="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5" name="Freeform 509">
            <a:extLst>
              <a:ext uri="{FF2B5EF4-FFF2-40B4-BE49-F238E27FC236}">
                <a16:creationId xmlns:a16="http://schemas.microsoft.com/office/drawing/2014/main" id="{B41DC61A-F94D-284C-B3CD-6E2E217AAF6A}"/>
              </a:ext>
            </a:extLst>
          </p:cNvPr>
          <p:cNvSpPr>
            <a:spLocks noEditPoints="1"/>
          </p:cNvSpPr>
          <p:nvPr/>
        </p:nvSpPr>
        <p:spPr bwMode="auto">
          <a:xfrm>
            <a:off x="5088569" y="3653398"/>
            <a:ext cx="274885" cy="189334"/>
          </a:xfrm>
          <a:custGeom>
            <a:avLst/>
            <a:gdLst>
              <a:gd name="T0" fmla="*/ 9 w 143"/>
              <a:gd name="T1" fmla="*/ 9 h 98"/>
              <a:gd name="T2" fmla="*/ 9 w 143"/>
              <a:gd name="T3" fmla="*/ 9 h 98"/>
              <a:gd name="T4" fmla="*/ 9 w 143"/>
              <a:gd name="T5" fmla="*/ 89 h 98"/>
              <a:gd name="T6" fmla="*/ 9 w 143"/>
              <a:gd name="T7" fmla="*/ 90 h 98"/>
              <a:gd name="T8" fmla="*/ 89 w 143"/>
              <a:gd name="T9" fmla="*/ 90 h 98"/>
              <a:gd name="T10" fmla="*/ 89 w 143"/>
              <a:gd name="T11" fmla="*/ 89 h 98"/>
              <a:gd name="T12" fmla="*/ 89 w 143"/>
              <a:gd name="T13" fmla="*/ 72 h 98"/>
              <a:gd name="T14" fmla="*/ 94 w 143"/>
              <a:gd name="T15" fmla="*/ 64 h 98"/>
              <a:gd name="T16" fmla="*/ 98 w 143"/>
              <a:gd name="T17" fmla="*/ 63 h 98"/>
              <a:gd name="T18" fmla="*/ 103 w 143"/>
              <a:gd name="T19" fmla="*/ 64 h 98"/>
              <a:gd name="T20" fmla="*/ 134 w 143"/>
              <a:gd name="T21" fmla="*/ 81 h 98"/>
              <a:gd name="T22" fmla="*/ 134 w 143"/>
              <a:gd name="T23" fmla="*/ 17 h 98"/>
              <a:gd name="T24" fmla="*/ 103 w 143"/>
              <a:gd name="T25" fmla="*/ 34 h 98"/>
              <a:gd name="T26" fmla="*/ 98 w 143"/>
              <a:gd name="T27" fmla="*/ 36 h 98"/>
              <a:gd name="T28" fmla="*/ 94 w 143"/>
              <a:gd name="T29" fmla="*/ 35 h 98"/>
              <a:gd name="T30" fmla="*/ 89 w 143"/>
              <a:gd name="T31" fmla="*/ 27 h 98"/>
              <a:gd name="T32" fmla="*/ 89 w 143"/>
              <a:gd name="T33" fmla="*/ 9 h 98"/>
              <a:gd name="T34" fmla="*/ 89 w 143"/>
              <a:gd name="T35" fmla="*/ 9 h 98"/>
              <a:gd name="T36" fmla="*/ 9 w 143"/>
              <a:gd name="T37" fmla="*/ 9 h 98"/>
              <a:gd name="T38" fmla="*/ 9 w 143"/>
              <a:gd name="T39" fmla="*/ 0 h 98"/>
              <a:gd name="T40" fmla="*/ 89 w 143"/>
              <a:gd name="T41" fmla="*/ 0 h 98"/>
              <a:gd name="T42" fmla="*/ 95 w 143"/>
              <a:gd name="T43" fmla="*/ 2 h 98"/>
              <a:gd name="T44" fmla="*/ 98 w 143"/>
              <a:gd name="T45" fmla="*/ 9 h 98"/>
              <a:gd name="T46" fmla="*/ 98 w 143"/>
              <a:gd name="T47" fmla="*/ 27 h 98"/>
              <a:gd name="T48" fmla="*/ 134 w 143"/>
              <a:gd name="T49" fmla="*/ 6 h 98"/>
              <a:gd name="T50" fmla="*/ 138 w 143"/>
              <a:gd name="T51" fmla="*/ 4 h 98"/>
              <a:gd name="T52" fmla="*/ 140 w 143"/>
              <a:gd name="T53" fmla="*/ 5 h 98"/>
              <a:gd name="T54" fmla="*/ 143 w 143"/>
              <a:gd name="T55" fmla="*/ 9 h 98"/>
              <a:gd name="T56" fmla="*/ 143 w 143"/>
              <a:gd name="T57" fmla="*/ 90 h 98"/>
              <a:gd name="T58" fmla="*/ 140 w 143"/>
              <a:gd name="T59" fmla="*/ 94 h 98"/>
              <a:gd name="T60" fmla="*/ 138 w 143"/>
              <a:gd name="T61" fmla="*/ 94 h 98"/>
              <a:gd name="T62" fmla="*/ 135 w 143"/>
              <a:gd name="T63" fmla="*/ 93 h 98"/>
              <a:gd name="T64" fmla="*/ 98 w 143"/>
              <a:gd name="T65" fmla="*/ 72 h 98"/>
              <a:gd name="T66" fmla="*/ 98 w 143"/>
              <a:gd name="T67" fmla="*/ 89 h 98"/>
              <a:gd name="T68" fmla="*/ 95 w 143"/>
              <a:gd name="T69" fmla="*/ 96 h 98"/>
              <a:gd name="T70" fmla="*/ 89 w 143"/>
              <a:gd name="T71" fmla="*/ 98 h 98"/>
              <a:gd name="T72" fmla="*/ 9 w 143"/>
              <a:gd name="T73" fmla="*/ 98 h 98"/>
              <a:gd name="T74" fmla="*/ 2 w 143"/>
              <a:gd name="T75" fmla="*/ 96 h 98"/>
              <a:gd name="T76" fmla="*/ 0 w 143"/>
              <a:gd name="T77" fmla="*/ 89 h 98"/>
              <a:gd name="T78" fmla="*/ 0 w 143"/>
              <a:gd name="T79" fmla="*/ 9 h 98"/>
              <a:gd name="T80" fmla="*/ 2 w 143"/>
              <a:gd name="T81" fmla="*/ 2 h 98"/>
              <a:gd name="T82" fmla="*/ 9 w 143"/>
              <a:gd name="T83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3" h="98">
                <a:moveTo>
                  <a:pt x="9" y="9"/>
                </a:moveTo>
                <a:cubicBezTo>
                  <a:pt x="9" y="9"/>
                  <a:pt x="9" y="9"/>
                  <a:pt x="9" y="9"/>
                </a:cubicBezTo>
                <a:cubicBezTo>
                  <a:pt x="9" y="89"/>
                  <a:pt x="9" y="89"/>
                  <a:pt x="9" y="89"/>
                </a:cubicBezTo>
                <a:cubicBezTo>
                  <a:pt x="9" y="89"/>
                  <a:pt x="9" y="90"/>
                  <a:pt x="9" y="90"/>
                </a:cubicBezTo>
                <a:cubicBezTo>
                  <a:pt x="89" y="90"/>
                  <a:pt x="89" y="90"/>
                  <a:pt x="89" y="90"/>
                </a:cubicBezTo>
                <a:cubicBezTo>
                  <a:pt x="89" y="90"/>
                  <a:pt x="89" y="89"/>
                  <a:pt x="89" y="89"/>
                </a:cubicBezTo>
                <a:cubicBezTo>
                  <a:pt x="89" y="72"/>
                  <a:pt x="89" y="72"/>
                  <a:pt x="89" y="72"/>
                </a:cubicBezTo>
                <a:cubicBezTo>
                  <a:pt x="89" y="68"/>
                  <a:pt x="91" y="65"/>
                  <a:pt x="94" y="64"/>
                </a:cubicBezTo>
                <a:cubicBezTo>
                  <a:pt x="95" y="63"/>
                  <a:pt x="96" y="63"/>
                  <a:pt x="98" y="63"/>
                </a:cubicBezTo>
                <a:cubicBezTo>
                  <a:pt x="100" y="63"/>
                  <a:pt x="102" y="63"/>
                  <a:pt x="103" y="64"/>
                </a:cubicBezTo>
                <a:cubicBezTo>
                  <a:pt x="134" y="81"/>
                  <a:pt x="134" y="81"/>
                  <a:pt x="134" y="81"/>
                </a:cubicBezTo>
                <a:cubicBezTo>
                  <a:pt x="134" y="17"/>
                  <a:pt x="134" y="17"/>
                  <a:pt x="134" y="17"/>
                </a:cubicBezTo>
                <a:cubicBezTo>
                  <a:pt x="103" y="34"/>
                  <a:pt x="103" y="34"/>
                  <a:pt x="103" y="34"/>
                </a:cubicBezTo>
                <a:cubicBezTo>
                  <a:pt x="102" y="35"/>
                  <a:pt x="100" y="36"/>
                  <a:pt x="98" y="36"/>
                </a:cubicBezTo>
                <a:cubicBezTo>
                  <a:pt x="96" y="36"/>
                  <a:pt x="95" y="36"/>
                  <a:pt x="94" y="35"/>
                </a:cubicBezTo>
                <a:cubicBezTo>
                  <a:pt x="91" y="33"/>
                  <a:pt x="89" y="31"/>
                  <a:pt x="89" y="27"/>
                </a:cubicBezTo>
                <a:cubicBezTo>
                  <a:pt x="89" y="9"/>
                  <a:pt x="89" y="9"/>
                  <a:pt x="89" y="9"/>
                </a:cubicBezTo>
                <a:cubicBezTo>
                  <a:pt x="89" y="9"/>
                  <a:pt x="89" y="9"/>
                  <a:pt x="89" y="9"/>
                </a:cubicBezTo>
                <a:lnTo>
                  <a:pt x="9" y="9"/>
                </a:lnTo>
                <a:close/>
                <a:moveTo>
                  <a:pt x="9" y="0"/>
                </a:moveTo>
                <a:cubicBezTo>
                  <a:pt x="89" y="0"/>
                  <a:pt x="89" y="0"/>
                  <a:pt x="89" y="0"/>
                </a:cubicBezTo>
                <a:cubicBezTo>
                  <a:pt x="91" y="0"/>
                  <a:pt x="94" y="1"/>
                  <a:pt x="95" y="2"/>
                </a:cubicBezTo>
                <a:cubicBezTo>
                  <a:pt x="97" y="4"/>
                  <a:pt x="98" y="6"/>
                  <a:pt x="98" y="9"/>
                </a:cubicBezTo>
                <a:cubicBezTo>
                  <a:pt x="98" y="27"/>
                  <a:pt x="98" y="27"/>
                  <a:pt x="98" y="27"/>
                </a:cubicBezTo>
                <a:cubicBezTo>
                  <a:pt x="134" y="6"/>
                  <a:pt x="134" y="6"/>
                  <a:pt x="134" y="6"/>
                </a:cubicBezTo>
                <a:cubicBezTo>
                  <a:pt x="135" y="5"/>
                  <a:pt x="136" y="4"/>
                  <a:pt x="138" y="4"/>
                </a:cubicBezTo>
                <a:cubicBezTo>
                  <a:pt x="139" y="4"/>
                  <a:pt x="139" y="4"/>
                  <a:pt x="140" y="5"/>
                </a:cubicBezTo>
                <a:cubicBezTo>
                  <a:pt x="142" y="5"/>
                  <a:pt x="143" y="7"/>
                  <a:pt x="143" y="9"/>
                </a:cubicBezTo>
                <a:cubicBezTo>
                  <a:pt x="143" y="90"/>
                  <a:pt x="143" y="90"/>
                  <a:pt x="143" y="90"/>
                </a:cubicBezTo>
                <a:cubicBezTo>
                  <a:pt x="143" y="92"/>
                  <a:pt x="142" y="93"/>
                  <a:pt x="140" y="94"/>
                </a:cubicBezTo>
                <a:cubicBezTo>
                  <a:pt x="139" y="94"/>
                  <a:pt x="139" y="94"/>
                  <a:pt x="138" y="94"/>
                </a:cubicBezTo>
                <a:cubicBezTo>
                  <a:pt x="136" y="94"/>
                  <a:pt x="135" y="94"/>
                  <a:pt x="135" y="93"/>
                </a:cubicBezTo>
                <a:cubicBezTo>
                  <a:pt x="98" y="72"/>
                  <a:pt x="98" y="72"/>
                  <a:pt x="98" y="72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92"/>
                  <a:pt x="97" y="94"/>
                  <a:pt x="95" y="96"/>
                </a:cubicBezTo>
                <a:cubicBezTo>
                  <a:pt x="94" y="98"/>
                  <a:pt x="91" y="98"/>
                  <a:pt x="8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6" y="98"/>
                  <a:pt x="4" y="98"/>
                  <a:pt x="2" y="96"/>
                </a:cubicBezTo>
                <a:cubicBezTo>
                  <a:pt x="1" y="94"/>
                  <a:pt x="0" y="92"/>
                  <a:pt x="0" y="89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2" y="2"/>
                </a:cubicBezTo>
                <a:cubicBezTo>
                  <a:pt x="4" y="1"/>
                  <a:pt x="6" y="0"/>
                  <a:pt x="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6" name="Freeform 544">
            <a:extLst>
              <a:ext uri="{FF2B5EF4-FFF2-40B4-BE49-F238E27FC236}">
                <a16:creationId xmlns:a16="http://schemas.microsoft.com/office/drawing/2014/main" id="{39C24FBD-5E0A-9745-8E59-6BAC29DD0CA4}"/>
              </a:ext>
            </a:extLst>
          </p:cNvPr>
          <p:cNvSpPr>
            <a:spLocks noEditPoints="1"/>
          </p:cNvSpPr>
          <p:nvPr/>
        </p:nvSpPr>
        <p:spPr bwMode="auto">
          <a:xfrm>
            <a:off x="5088569" y="3139802"/>
            <a:ext cx="274885" cy="276770"/>
          </a:xfrm>
          <a:custGeom>
            <a:avLst/>
            <a:gdLst>
              <a:gd name="T0" fmla="*/ 23 w 143"/>
              <a:gd name="T1" fmla="*/ 17 h 143"/>
              <a:gd name="T2" fmla="*/ 25 w 143"/>
              <a:gd name="T3" fmla="*/ 27 h 143"/>
              <a:gd name="T4" fmla="*/ 14 w 143"/>
              <a:gd name="T5" fmla="*/ 38 h 143"/>
              <a:gd name="T6" fmla="*/ 15 w 143"/>
              <a:gd name="T7" fmla="*/ 49 h 143"/>
              <a:gd name="T8" fmla="*/ 14 w 143"/>
              <a:gd name="T9" fmla="*/ 64 h 143"/>
              <a:gd name="T10" fmla="*/ 16 w 143"/>
              <a:gd name="T11" fmla="*/ 70 h 143"/>
              <a:gd name="T12" fmla="*/ 14 w 143"/>
              <a:gd name="T13" fmla="*/ 74 h 143"/>
              <a:gd name="T14" fmla="*/ 23 w 143"/>
              <a:gd name="T15" fmla="*/ 85 h 143"/>
              <a:gd name="T16" fmla="*/ 56 w 143"/>
              <a:gd name="T17" fmla="*/ 85 h 143"/>
              <a:gd name="T18" fmla="*/ 67 w 143"/>
              <a:gd name="T19" fmla="*/ 87 h 143"/>
              <a:gd name="T20" fmla="*/ 63 w 143"/>
              <a:gd name="T21" fmla="*/ 113 h 143"/>
              <a:gd name="T22" fmla="*/ 66 w 143"/>
              <a:gd name="T23" fmla="*/ 131 h 143"/>
              <a:gd name="T24" fmla="*/ 67 w 143"/>
              <a:gd name="T25" fmla="*/ 133 h 143"/>
              <a:gd name="T26" fmla="*/ 71 w 143"/>
              <a:gd name="T27" fmla="*/ 134 h 143"/>
              <a:gd name="T28" fmla="*/ 100 w 143"/>
              <a:gd name="T29" fmla="*/ 88 h 143"/>
              <a:gd name="T30" fmla="*/ 134 w 143"/>
              <a:gd name="T31" fmla="*/ 47 h 143"/>
              <a:gd name="T32" fmla="*/ 99 w 143"/>
              <a:gd name="T33" fmla="*/ 12 h 143"/>
              <a:gd name="T34" fmla="*/ 85 w 143"/>
              <a:gd name="T35" fmla="*/ 9 h 143"/>
              <a:gd name="T36" fmla="*/ 58 w 143"/>
              <a:gd name="T37" fmla="*/ 0 h 143"/>
              <a:gd name="T38" fmla="*/ 99 w 143"/>
              <a:gd name="T39" fmla="*/ 2 h 143"/>
              <a:gd name="T40" fmla="*/ 130 w 143"/>
              <a:gd name="T41" fmla="*/ 10 h 143"/>
              <a:gd name="T42" fmla="*/ 136 w 143"/>
              <a:gd name="T43" fmla="*/ 16 h 143"/>
              <a:gd name="T44" fmla="*/ 143 w 143"/>
              <a:gd name="T45" fmla="*/ 47 h 143"/>
              <a:gd name="T46" fmla="*/ 133 w 143"/>
              <a:gd name="T47" fmla="*/ 80 h 143"/>
              <a:gd name="T48" fmla="*/ 83 w 143"/>
              <a:gd name="T49" fmla="*/ 133 h 143"/>
              <a:gd name="T50" fmla="*/ 81 w 143"/>
              <a:gd name="T51" fmla="*/ 137 h 143"/>
              <a:gd name="T52" fmla="*/ 79 w 143"/>
              <a:gd name="T53" fmla="*/ 140 h 143"/>
              <a:gd name="T54" fmla="*/ 76 w 143"/>
              <a:gd name="T55" fmla="*/ 142 h 143"/>
              <a:gd name="T56" fmla="*/ 71 w 143"/>
              <a:gd name="T57" fmla="*/ 143 h 143"/>
              <a:gd name="T58" fmla="*/ 57 w 143"/>
              <a:gd name="T59" fmla="*/ 134 h 143"/>
              <a:gd name="T60" fmla="*/ 55 w 143"/>
              <a:gd name="T61" fmla="*/ 107 h 143"/>
              <a:gd name="T62" fmla="*/ 23 w 143"/>
              <a:gd name="T63" fmla="*/ 94 h 143"/>
              <a:gd name="T64" fmla="*/ 5 w 143"/>
              <a:gd name="T65" fmla="*/ 78 h 143"/>
              <a:gd name="T66" fmla="*/ 0 w 143"/>
              <a:gd name="T67" fmla="*/ 57 h 143"/>
              <a:gd name="T68" fmla="*/ 5 w 143"/>
              <a:gd name="T69" fmla="*/ 37 h 143"/>
              <a:gd name="T70" fmla="*/ 14 w 143"/>
              <a:gd name="T71" fmla="*/ 15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3" h="143">
                <a:moveTo>
                  <a:pt x="58" y="9"/>
                </a:moveTo>
                <a:cubicBezTo>
                  <a:pt x="36" y="9"/>
                  <a:pt x="24" y="12"/>
                  <a:pt x="23" y="17"/>
                </a:cubicBezTo>
                <a:cubicBezTo>
                  <a:pt x="22" y="19"/>
                  <a:pt x="23" y="21"/>
                  <a:pt x="26" y="23"/>
                </a:cubicBezTo>
                <a:cubicBezTo>
                  <a:pt x="26" y="25"/>
                  <a:pt x="26" y="26"/>
                  <a:pt x="25" y="27"/>
                </a:cubicBezTo>
                <a:cubicBezTo>
                  <a:pt x="25" y="28"/>
                  <a:pt x="24" y="29"/>
                  <a:pt x="23" y="29"/>
                </a:cubicBezTo>
                <a:cubicBezTo>
                  <a:pt x="17" y="31"/>
                  <a:pt x="14" y="34"/>
                  <a:pt x="14" y="38"/>
                </a:cubicBezTo>
                <a:cubicBezTo>
                  <a:pt x="14" y="39"/>
                  <a:pt x="14" y="40"/>
                  <a:pt x="16" y="43"/>
                </a:cubicBezTo>
                <a:cubicBezTo>
                  <a:pt x="18" y="45"/>
                  <a:pt x="17" y="47"/>
                  <a:pt x="15" y="49"/>
                </a:cubicBezTo>
                <a:cubicBezTo>
                  <a:pt x="11" y="52"/>
                  <a:pt x="9" y="55"/>
                  <a:pt x="9" y="57"/>
                </a:cubicBezTo>
                <a:cubicBezTo>
                  <a:pt x="9" y="60"/>
                  <a:pt x="11" y="62"/>
                  <a:pt x="14" y="64"/>
                </a:cubicBezTo>
                <a:cubicBezTo>
                  <a:pt x="16" y="64"/>
                  <a:pt x="16" y="65"/>
                  <a:pt x="17" y="67"/>
                </a:cubicBezTo>
                <a:cubicBezTo>
                  <a:pt x="17" y="68"/>
                  <a:pt x="17" y="69"/>
                  <a:pt x="16" y="70"/>
                </a:cubicBezTo>
                <a:cubicBezTo>
                  <a:pt x="15" y="71"/>
                  <a:pt x="15" y="71"/>
                  <a:pt x="15" y="72"/>
                </a:cubicBezTo>
                <a:cubicBezTo>
                  <a:pt x="15" y="72"/>
                  <a:pt x="15" y="73"/>
                  <a:pt x="14" y="74"/>
                </a:cubicBezTo>
                <a:cubicBezTo>
                  <a:pt x="14" y="75"/>
                  <a:pt x="14" y="76"/>
                  <a:pt x="14" y="77"/>
                </a:cubicBezTo>
                <a:cubicBezTo>
                  <a:pt x="14" y="82"/>
                  <a:pt x="17" y="85"/>
                  <a:pt x="23" y="85"/>
                </a:cubicBezTo>
                <a:cubicBezTo>
                  <a:pt x="27" y="85"/>
                  <a:pt x="32" y="85"/>
                  <a:pt x="38" y="85"/>
                </a:cubicBezTo>
                <a:cubicBezTo>
                  <a:pt x="45" y="85"/>
                  <a:pt x="51" y="85"/>
                  <a:pt x="56" y="85"/>
                </a:cubicBezTo>
                <a:cubicBezTo>
                  <a:pt x="61" y="85"/>
                  <a:pt x="64" y="85"/>
                  <a:pt x="63" y="85"/>
                </a:cubicBezTo>
                <a:cubicBezTo>
                  <a:pt x="65" y="85"/>
                  <a:pt x="66" y="86"/>
                  <a:pt x="67" y="87"/>
                </a:cubicBezTo>
                <a:cubicBezTo>
                  <a:pt x="68" y="88"/>
                  <a:pt x="68" y="89"/>
                  <a:pt x="68" y="91"/>
                </a:cubicBezTo>
                <a:cubicBezTo>
                  <a:pt x="65" y="98"/>
                  <a:pt x="64" y="105"/>
                  <a:pt x="63" y="113"/>
                </a:cubicBezTo>
                <a:cubicBezTo>
                  <a:pt x="62" y="120"/>
                  <a:pt x="63" y="126"/>
                  <a:pt x="65" y="130"/>
                </a:cubicBezTo>
                <a:cubicBezTo>
                  <a:pt x="65" y="130"/>
                  <a:pt x="65" y="130"/>
                  <a:pt x="66" y="131"/>
                </a:cubicBezTo>
                <a:cubicBezTo>
                  <a:pt x="66" y="132"/>
                  <a:pt x="66" y="132"/>
                  <a:pt x="66" y="132"/>
                </a:cubicBezTo>
                <a:cubicBezTo>
                  <a:pt x="66" y="132"/>
                  <a:pt x="67" y="133"/>
                  <a:pt x="67" y="133"/>
                </a:cubicBezTo>
                <a:cubicBezTo>
                  <a:pt x="67" y="133"/>
                  <a:pt x="68" y="134"/>
                  <a:pt x="69" y="134"/>
                </a:cubicBezTo>
                <a:cubicBezTo>
                  <a:pt x="69" y="134"/>
                  <a:pt x="70" y="134"/>
                  <a:pt x="71" y="134"/>
                </a:cubicBezTo>
                <a:cubicBezTo>
                  <a:pt x="72" y="134"/>
                  <a:pt x="73" y="133"/>
                  <a:pt x="74" y="130"/>
                </a:cubicBezTo>
                <a:cubicBezTo>
                  <a:pt x="82" y="112"/>
                  <a:pt x="90" y="99"/>
                  <a:pt x="100" y="88"/>
                </a:cubicBezTo>
                <a:cubicBezTo>
                  <a:pt x="111" y="78"/>
                  <a:pt x="120" y="73"/>
                  <a:pt x="130" y="71"/>
                </a:cubicBezTo>
                <a:cubicBezTo>
                  <a:pt x="133" y="64"/>
                  <a:pt x="134" y="56"/>
                  <a:pt x="134" y="47"/>
                </a:cubicBezTo>
                <a:cubicBezTo>
                  <a:pt x="134" y="36"/>
                  <a:pt x="132" y="26"/>
                  <a:pt x="128" y="19"/>
                </a:cubicBezTo>
                <a:cubicBezTo>
                  <a:pt x="113" y="18"/>
                  <a:pt x="103" y="16"/>
                  <a:pt x="99" y="12"/>
                </a:cubicBezTo>
                <a:cubicBezTo>
                  <a:pt x="97" y="11"/>
                  <a:pt x="96" y="11"/>
                  <a:pt x="95" y="10"/>
                </a:cubicBezTo>
                <a:cubicBezTo>
                  <a:pt x="94" y="10"/>
                  <a:pt x="90" y="10"/>
                  <a:pt x="85" y="9"/>
                </a:cubicBezTo>
                <a:cubicBezTo>
                  <a:pt x="79" y="9"/>
                  <a:pt x="70" y="9"/>
                  <a:pt x="58" y="9"/>
                </a:cubicBezTo>
                <a:close/>
                <a:moveTo>
                  <a:pt x="58" y="0"/>
                </a:moveTo>
                <a:cubicBezTo>
                  <a:pt x="71" y="0"/>
                  <a:pt x="81" y="0"/>
                  <a:pt x="87" y="1"/>
                </a:cubicBezTo>
                <a:cubicBezTo>
                  <a:pt x="94" y="1"/>
                  <a:pt x="98" y="2"/>
                  <a:pt x="99" y="2"/>
                </a:cubicBezTo>
                <a:cubicBezTo>
                  <a:pt x="100" y="3"/>
                  <a:pt x="102" y="4"/>
                  <a:pt x="104" y="5"/>
                </a:cubicBezTo>
                <a:cubicBezTo>
                  <a:pt x="107" y="8"/>
                  <a:pt x="116" y="9"/>
                  <a:pt x="130" y="10"/>
                </a:cubicBezTo>
                <a:cubicBezTo>
                  <a:pt x="132" y="10"/>
                  <a:pt x="133" y="11"/>
                  <a:pt x="134" y="12"/>
                </a:cubicBezTo>
                <a:cubicBezTo>
                  <a:pt x="134" y="12"/>
                  <a:pt x="135" y="14"/>
                  <a:pt x="136" y="16"/>
                </a:cubicBezTo>
                <a:cubicBezTo>
                  <a:pt x="138" y="18"/>
                  <a:pt x="139" y="23"/>
                  <a:pt x="141" y="28"/>
                </a:cubicBezTo>
                <a:cubicBezTo>
                  <a:pt x="142" y="34"/>
                  <a:pt x="143" y="41"/>
                  <a:pt x="143" y="47"/>
                </a:cubicBezTo>
                <a:cubicBezTo>
                  <a:pt x="143" y="61"/>
                  <a:pt x="141" y="71"/>
                  <a:pt x="137" y="78"/>
                </a:cubicBezTo>
                <a:cubicBezTo>
                  <a:pt x="136" y="80"/>
                  <a:pt x="134" y="80"/>
                  <a:pt x="133" y="80"/>
                </a:cubicBezTo>
                <a:cubicBezTo>
                  <a:pt x="125" y="80"/>
                  <a:pt x="116" y="85"/>
                  <a:pt x="107" y="95"/>
                </a:cubicBezTo>
                <a:cubicBezTo>
                  <a:pt x="97" y="104"/>
                  <a:pt x="89" y="117"/>
                  <a:pt x="83" y="133"/>
                </a:cubicBezTo>
                <a:cubicBezTo>
                  <a:pt x="83" y="133"/>
                  <a:pt x="82" y="134"/>
                  <a:pt x="82" y="135"/>
                </a:cubicBezTo>
                <a:cubicBezTo>
                  <a:pt x="81" y="136"/>
                  <a:pt x="81" y="137"/>
                  <a:pt x="81" y="137"/>
                </a:cubicBezTo>
                <a:cubicBezTo>
                  <a:pt x="81" y="137"/>
                  <a:pt x="81" y="138"/>
                  <a:pt x="80" y="139"/>
                </a:cubicBezTo>
                <a:cubicBezTo>
                  <a:pt x="80" y="139"/>
                  <a:pt x="80" y="140"/>
                  <a:pt x="79" y="140"/>
                </a:cubicBezTo>
                <a:cubicBezTo>
                  <a:pt x="79" y="140"/>
                  <a:pt x="78" y="141"/>
                  <a:pt x="78" y="141"/>
                </a:cubicBezTo>
                <a:cubicBezTo>
                  <a:pt x="77" y="142"/>
                  <a:pt x="77" y="142"/>
                  <a:pt x="76" y="142"/>
                </a:cubicBezTo>
                <a:cubicBezTo>
                  <a:pt x="76" y="142"/>
                  <a:pt x="75" y="142"/>
                  <a:pt x="74" y="143"/>
                </a:cubicBezTo>
                <a:cubicBezTo>
                  <a:pt x="73" y="143"/>
                  <a:pt x="72" y="143"/>
                  <a:pt x="71" y="143"/>
                </a:cubicBezTo>
                <a:cubicBezTo>
                  <a:pt x="68" y="143"/>
                  <a:pt x="66" y="142"/>
                  <a:pt x="63" y="140"/>
                </a:cubicBezTo>
                <a:cubicBezTo>
                  <a:pt x="61" y="139"/>
                  <a:pt x="59" y="137"/>
                  <a:pt x="57" y="134"/>
                </a:cubicBezTo>
                <a:cubicBezTo>
                  <a:pt x="55" y="131"/>
                  <a:pt x="54" y="127"/>
                  <a:pt x="54" y="122"/>
                </a:cubicBezTo>
                <a:cubicBezTo>
                  <a:pt x="54" y="117"/>
                  <a:pt x="54" y="112"/>
                  <a:pt x="55" y="107"/>
                </a:cubicBezTo>
                <a:cubicBezTo>
                  <a:pt x="55" y="102"/>
                  <a:pt x="56" y="98"/>
                  <a:pt x="57" y="93"/>
                </a:cubicBezTo>
                <a:cubicBezTo>
                  <a:pt x="40" y="94"/>
                  <a:pt x="29" y="94"/>
                  <a:pt x="23" y="94"/>
                </a:cubicBezTo>
                <a:cubicBezTo>
                  <a:pt x="18" y="94"/>
                  <a:pt x="13" y="92"/>
                  <a:pt x="10" y="89"/>
                </a:cubicBezTo>
                <a:cubicBezTo>
                  <a:pt x="7" y="86"/>
                  <a:pt x="5" y="82"/>
                  <a:pt x="5" y="78"/>
                </a:cubicBezTo>
                <a:cubicBezTo>
                  <a:pt x="5" y="73"/>
                  <a:pt x="5" y="70"/>
                  <a:pt x="6" y="68"/>
                </a:cubicBezTo>
                <a:cubicBezTo>
                  <a:pt x="2" y="65"/>
                  <a:pt x="0" y="61"/>
                  <a:pt x="0" y="57"/>
                </a:cubicBezTo>
                <a:cubicBezTo>
                  <a:pt x="0" y="53"/>
                  <a:pt x="2" y="49"/>
                  <a:pt x="7" y="44"/>
                </a:cubicBezTo>
                <a:cubicBezTo>
                  <a:pt x="5" y="41"/>
                  <a:pt x="5" y="38"/>
                  <a:pt x="5" y="37"/>
                </a:cubicBezTo>
                <a:cubicBezTo>
                  <a:pt x="5" y="32"/>
                  <a:pt x="8" y="28"/>
                  <a:pt x="14" y="24"/>
                </a:cubicBezTo>
                <a:cubicBezTo>
                  <a:pt x="13" y="21"/>
                  <a:pt x="14" y="18"/>
                  <a:pt x="14" y="15"/>
                </a:cubicBezTo>
                <a:cubicBezTo>
                  <a:pt x="16" y="5"/>
                  <a:pt x="31" y="0"/>
                  <a:pt x="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7" name="Freeform 490">
            <a:extLst>
              <a:ext uri="{FF2B5EF4-FFF2-40B4-BE49-F238E27FC236}">
                <a16:creationId xmlns:a16="http://schemas.microsoft.com/office/drawing/2014/main" id="{7D68B545-9DB2-004D-BDD8-332C51831A71}"/>
              </a:ext>
            </a:extLst>
          </p:cNvPr>
          <p:cNvSpPr>
            <a:spLocks noEditPoints="1"/>
          </p:cNvSpPr>
          <p:nvPr/>
        </p:nvSpPr>
        <p:spPr bwMode="auto">
          <a:xfrm>
            <a:off x="5149109" y="2607600"/>
            <a:ext cx="153805" cy="276112"/>
          </a:xfrm>
          <a:custGeom>
            <a:avLst/>
            <a:gdLst>
              <a:gd name="T0" fmla="*/ 40 w 80"/>
              <a:gd name="T1" fmla="*/ 112 h 143"/>
              <a:gd name="T2" fmla="*/ 46 w 80"/>
              <a:gd name="T3" fmla="*/ 114 h 143"/>
              <a:gd name="T4" fmla="*/ 49 w 80"/>
              <a:gd name="T5" fmla="*/ 121 h 143"/>
              <a:gd name="T6" fmla="*/ 46 w 80"/>
              <a:gd name="T7" fmla="*/ 127 h 143"/>
              <a:gd name="T8" fmla="*/ 40 w 80"/>
              <a:gd name="T9" fmla="*/ 130 h 143"/>
              <a:gd name="T10" fmla="*/ 34 w 80"/>
              <a:gd name="T11" fmla="*/ 127 h 143"/>
              <a:gd name="T12" fmla="*/ 31 w 80"/>
              <a:gd name="T13" fmla="*/ 121 h 143"/>
              <a:gd name="T14" fmla="*/ 34 w 80"/>
              <a:gd name="T15" fmla="*/ 114 h 143"/>
              <a:gd name="T16" fmla="*/ 40 w 80"/>
              <a:gd name="T17" fmla="*/ 112 h 143"/>
              <a:gd name="T18" fmla="*/ 31 w 80"/>
              <a:gd name="T19" fmla="*/ 14 h 143"/>
              <a:gd name="T20" fmla="*/ 49 w 80"/>
              <a:gd name="T21" fmla="*/ 14 h 143"/>
              <a:gd name="T22" fmla="*/ 52 w 80"/>
              <a:gd name="T23" fmla="*/ 15 h 143"/>
              <a:gd name="T24" fmla="*/ 53 w 80"/>
              <a:gd name="T25" fmla="*/ 18 h 143"/>
              <a:gd name="T26" fmla="*/ 52 w 80"/>
              <a:gd name="T27" fmla="*/ 21 h 143"/>
              <a:gd name="T28" fmla="*/ 49 w 80"/>
              <a:gd name="T29" fmla="*/ 22 h 143"/>
              <a:gd name="T30" fmla="*/ 31 w 80"/>
              <a:gd name="T31" fmla="*/ 22 h 143"/>
              <a:gd name="T32" fmla="*/ 28 w 80"/>
              <a:gd name="T33" fmla="*/ 21 h 143"/>
              <a:gd name="T34" fmla="*/ 27 w 80"/>
              <a:gd name="T35" fmla="*/ 18 h 143"/>
              <a:gd name="T36" fmla="*/ 28 w 80"/>
              <a:gd name="T37" fmla="*/ 15 h 143"/>
              <a:gd name="T38" fmla="*/ 31 w 80"/>
              <a:gd name="T39" fmla="*/ 14 h 143"/>
              <a:gd name="T40" fmla="*/ 13 w 80"/>
              <a:gd name="T41" fmla="*/ 9 h 143"/>
              <a:gd name="T42" fmla="*/ 10 w 80"/>
              <a:gd name="T43" fmla="*/ 10 h 143"/>
              <a:gd name="T44" fmla="*/ 9 w 80"/>
              <a:gd name="T45" fmla="*/ 14 h 143"/>
              <a:gd name="T46" fmla="*/ 9 w 80"/>
              <a:gd name="T47" fmla="*/ 130 h 143"/>
              <a:gd name="T48" fmla="*/ 10 w 80"/>
              <a:gd name="T49" fmla="*/ 133 h 143"/>
              <a:gd name="T50" fmla="*/ 13 w 80"/>
              <a:gd name="T51" fmla="*/ 134 h 143"/>
              <a:gd name="T52" fmla="*/ 67 w 80"/>
              <a:gd name="T53" fmla="*/ 134 h 143"/>
              <a:gd name="T54" fmla="*/ 70 w 80"/>
              <a:gd name="T55" fmla="*/ 133 h 143"/>
              <a:gd name="T56" fmla="*/ 71 w 80"/>
              <a:gd name="T57" fmla="*/ 130 h 143"/>
              <a:gd name="T58" fmla="*/ 71 w 80"/>
              <a:gd name="T59" fmla="*/ 14 h 143"/>
              <a:gd name="T60" fmla="*/ 70 w 80"/>
              <a:gd name="T61" fmla="*/ 10 h 143"/>
              <a:gd name="T62" fmla="*/ 67 w 80"/>
              <a:gd name="T63" fmla="*/ 9 h 143"/>
              <a:gd name="T64" fmla="*/ 13 w 80"/>
              <a:gd name="T65" fmla="*/ 9 h 143"/>
              <a:gd name="T66" fmla="*/ 13 w 80"/>
              <a:gd name="T67" fmla="*/ 0 h 143"/>
              <a:gd name="T68" fmla="*/ 67 w 80"/>
              <a:gd name="T69" fmla="*/ 0 h 143"/>
              <a:gd name="T70" fmla="*/ 76 w 80"/>
              <a:gd name="T71" fmla="*/ 4 h 143"/>
              <a:gd name="T72" fmla="*/ 80 w 80"/>
              <a:gd name="T73" fmla="*/ 14 h 143"/>
              <a:gd name="T74" fmla="*/ 80 w 80"/>
              <a:gd name="T75" fmla="*/ 130 h 143"/>
              <a:gd name="T76" fmla="*/ 76 w 80"/>
              <a:gd name="T77" fmla="*/ 139 h 143"/>
              <a:gd name="T78" fmla="*/ 67 w 80"/>
              <a:gd name="T79" fmla="*/ 143 h 143"/>
              <a:gd name="T80" fmla="*/ 13 w 80"/>
              <a:gd name="T81" fmla="*/ 143 h 143"/>
              <a:gd name="T82" fmla="*/ 4 w 80"/>
              <a:gd name="T83" fmla="*/ 139 h 143"/>
              <a:gd name="T84" fmla="*/ 0 w 80"/>
              <a:gd name="T85" fmla="*/ 130 h 143"/>
              <a:gd name="T86" fmla="*/ 0 w 80"/>
              <a:gd name="T87" fmla="*/ 14 h 143"/>
              <a:gd name="T88" fmla="*/ 4 w 80"/>
              <a:gd name="T89" fmla="*/ 4 h 143"/>
              <a:gd name="T90" fmla="*/ 13 w 80"/>
              <a:gd name="T91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" h="143">
                <a:moveTo>
                  <a:pt x="40" y="112"/>
                </a:moveTo>
                <a:cubicBezTo>
                  <a:pt x="42" y="112"/>
                  <a:pt x="44" y="113"/>
                  <a:pt x="46" y="114"/>
                </a:cubicBezTo>
                <a:cubicBezTo>
                  <a:pt x="48" y="116"/>
                  <a:pt x="49" y="118"/>
                  <a:pt x="49" y="121"/>
                </a:cubicBezTo>
                <a:cubicBezTo>
                  <a:pt x="49" y="123"/>
                  <a:pt x="48" y="125"/>
                  <a:pt x="46" y="127"/>
                </a:cubicBezTo>
                <a:cubicBezTo>
                  <a:pt x="44" y="129"/>
                  <a:pt x="42" y="130"/>
                  <a:pt x="40" y="130"/>
                </a:cubicBezTo>
                <a:cubicBezTo>
                  <a:pt x="38" y="130"/>
                  <a:pt x="35" y="129"/>
                  <a:pt x="34" y="127"/>
                </a:cubicBezTo>
                <a:cubicBezTo>
                  <a:pt x="32" y="125"/>
                  <a:pt x="31" y="123"/>
                  <a:pt x="31" y="121"/>
                </a:cubicBezTo>
                <a:cubicBezTo>
                  <a:pt x="31" y="118"/>
                  <a:pt x="32" y="116"/>
                  <a:pt x="34" y="114"/>
                </a:cubicBezTo>
                <a:cubicBezTo>
                  <a:pt x="35" y="113"/>
                  <a:pt x="38" y="112"/>
                  <a:pt x="40" y="112"/>
                </a:cubicBezTo>
                <a:close/>
                <a:moveTo>
                  <a:pt x="31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50" y="14"/>
                  <a:pt x="51" y="14"/>
                  <a:pt x="52" y="15"/>
                </a:cubicBezTo>
                <a:cubicBezTo>
                  <a:pt x="53" y="16"/>
                  <a:pt x="53" y="17"/>
                  <a:pt x="53" y="18"/>
                </a:cubicBezTo>
                <a:cubicBezTo>
                  <a:pt x="53" y="19"/>
                  <a:pt x="53" y="20"/>
                  <a:pt x="52" y="21"/>
                </a:cubicBezTo>
                <a:cubicBezTo>
                  <a:pt x="51" y="22"/>
                  <a:pt x="50" y="22"/>
                  <a:pt x="4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0" y="22"/>
                  <a:pt x="29" y="22"/>
                  <a:pt x="28" y="21"/>
                </a:cubicBezTo>
                <a:cubicBezTo>
                  <a:pt x="27" y="20"/>
                  <a:pt x="27" y="19"/>
                  <a:pt x="27" y="18"/>
                </a:cubicBezTo>
                <a:cubicBezTo>
                  <a:pt x="27" y="17"/>
                  <a:pt x="27" y="16"/>
                  <a:pt x="28" y="15"/>
                </a:cubicBezTo>
                <a:cubicBezTo>
                  <a:pt x="29" y="14"/>
                  <a:pt x="30" y="14"/>
                  <a:pt x="31" y="14"/>
                </a:cubicBezTo>
                <a:close/>
                <a:moveTo>
                  <a:pt x="13" y="9"/>
                </a:moveTo>
                <a:cubicBezTo>
                  <a:pt x="12" y="9"/>
                  <a:pt x="11" y="9"/>
                  <a:pt x="10" y="10"/>
                </a:cubicBezTo>
                <a:cubicBezTo>
                  <a:pt x="9" y="11"/>
                  <a:pt x="9" y="12"/>
                  <a:pt x="9" y="14"/>
                </a:cubicBezTo>
                <a:cubicBezTo>
                  <a:pt x="9" y="130"/>
                  <a:pt x="9" y="130"/>
                  <a:pt x="9" y="130"/>
                </a:cubicBezTo>
                <a:cubicBezTo>
                  <a:pt x="9" y="131"/>
                  <a:pt x="9" y="132"/>
                  <a:pt x="10" y="133"/>
                </a:cubicBezTo>
                <a:cubicBezTo>
                  <a:pt x="11" y="134"/>
                  <a:pt x="12" y="134"/>
                  <a:pt x="13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8" y="134"/>
                  <a:pt x="69" y="134"/>
                  <a:pt x="70" y="133"/>
                </a:cubicBezTo>
                <a:cubicBezTo>
                  <a:pt x="71" y="132"/>
                  <a:pt x="71" y="131"/>
                  <a:pt x="71" y="130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2"/>
                  <a:pt x="71" y="11"/>
                  <a:pt x="70" y="10"/>
                </a:cubicBezTo>
                <a:cubicBezTo>
                  <a:pt x="69" y="9"/>
                  <a:pt x="68" y="9"/>
                  <a:pt x="67" y="9"/>
                </a:cubicBezTo>
                <a:lnTo>
                  <a:pt x="13" y="9"/>
                </a:lnTo>
                <a:close/>
                <a:moveTo>
                  <a:pt x="13" y="0"/>
                </a:move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1"/>
                  <a:pt x="76" y="4"/>
                </a:cubicBezTo>
                <a:cubicBezTo>
                  <a:pt x="79" y="7"/>
                  <a:pt x="80" y="10"/>
                  <a:pt x="80" y="14"/>
                </a:cubicBezTo>
                <a:cubicBezTo>
                  <a:pt x="80" y="130"/>
                  <a:pt x="80" y="130"/>
                  <a:pt x="80" y="130"/>
                </a:cubicBezTo>
                <a:cubicBezTo>
                  <a:pt x="80" y="133"/>
                  <a:pt x="79" y="137"/>
                  <a:pt x="76" y="139"/>
                </a:cubicBezTo>
                <a:cubicBezTo>
                  <a:pt x="73" y="142"/>
                  <a:pt x="70" y="143"/>
                  <a:pt x="67" y="143"/>
                </a:cubicBezTo>
                <a:cubicBezTo>
                  <a:pt x="13" y="143"/>
                  <a:pt x="13" y="143"/>
                  <a:pt x="13" y="143"/>
                </a:cubicBezTo>
                <a:cubicBezTo>
                  <a:pt x="10" y="143"/>
                  <a:pt x="6" y="142"/>
                  <a:pt x="4" y="139"/>
                </a:cubicBezTo>
                <a:cubicBezTo>
                  <a:pt x="1" y="137"/>
                  <a:pt x="0" y="133"/>
                  <a:pt x="0" y="13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1"/>
                  <a:pt x="10" y="0"/>
                  <a:pt x="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8" name="Freeform 510">
            <a:extLst>
              <a:ext uri="{FF2B5EF4-FFF2-40B4-BE49-F238E27FC236}">
                <a16:creationId xmlns:a16="http://schemas.microsoft.com/office/drawing/2014/main" id="{0CB7D162-8336-504F-9809-B04434485E06}"/>
              </a:ext>
            </a:extLst>
          </p:cNvPr>
          <p:cNvSpPr>
            <a:spLocks noEditPoints="1"/>
          </p:cNvSpPr>
          <p:nvPr/>
        </p:nvSpPr>
        <p:spPr bwMode="auto">
          <a:xfrm>
            <a:off x="5580980" y="3635976"/>
            <a:ext cx="274885" cy="224177"/>
          </a:xfrm>
          <a:custGeom>
            <a:avLst/>
            <a:gdLst>
              <a:gd name="T0" fmla="*/ 72 w 143"/>
              <a:gd name="T1" fmla="*/ 40 h 116"/>
              <a:gd name="T2" fmla="*/ 56 w 143"/>
              <a:gd name="T3" fmla="*/ 47 h 116"/>
              <a:gd name="T4" fmla="*/ 49 w 143"/>
              <a:gd name="T5" fmla="*/ 63 h 116"/>
              <a:gd name="T6" fmla="*/ 56 w 143"/>
              <a:gd name="T7" fmla="*/ 78 h 116"/>
              <a:gd name="T8" fmla="*/ 72 w 143"/>
              <a:gd name="T9" fmla="*/ 85 h 116"/>
              <a:gd name="T10" fmla="*/ 87 w 143"/>
              <a:gd name="T11" fmla="*/ 78 h 116"/>
              <a:gd name="T12" fmla="*/ 94 w 143"/>
              <a:gd name="T13" fmla="*/ 63 h 116"/>
              <a:gd name="T14" fmla="*/ 87 w 143"/>
              <a:gd name="T15" fmla="*/ 47 h 116"/>
              <a:gd name="T16" fmla="*/ 72 w 143"/>
              <a:gd name="T17" fmla="*/ 40 h 116"/>
              <a:gd name="T18" fmla="*/ 72 w 143"/>
              <a:gd name="T19" fmla="*/ 31 h 116"/>
              <a:gd name="T20" fmla="*/ 94 w 143"/>
              <a:gd name="T21" fmla="*/ 41 h 116"/>
              <a:gd name="T22" fmla="*/ 103 w 143"/>
              <a:gd name="T23" fmla="*/ 63 h 116"/>
              <a:gd name="T24" fmla="*/ 94 w 143"/>
              <a:gd name="T25" fmla="*/ 85 h 116"/>
              <a:gd name="T26" fmla="*/ 72 w 143"/>
              <a:gd name="T27" fmla="*/ 94 h 116"/>
              <a:gd name="T28" fmla="*/ 50 w 143"/>
              <a:gd name="T29" fmla="*/ 85 h 116"/>
              <a:gd name="T30" fmla="*/ 40 w 143"/>
              <a:gd name="T31" fmla="*/ 63 h 116"/>
              <a:gd name="T32" fmla="*/ 50 w 143"/>
              <a:gd name="T33" fmla="*/ 41 h 116"/>
              <a:gd name="T34" fmla="*/ 72 w 143"/>
              <a:gd name="T35" fmla="*/ 31 h 116"/>
              <a:gd name="T36" fmla="*/ 50 w 143"/>
              <a:gd name="T37" fmla="*/ 9 h 116"/>
              <a:gd name="T38" fmla="*/ 42 w 143"/>
              <a:gd name="T39" fmla="*/ 22 h 116"/>
              <a:gd name="T40" fmla="*/ 39 w 143"/>
              <a:gd name="T41" fmla="*/ 27 h 116"/>
              <a:gd name="T42" fmla="*/ 14 w 143"/>
              <a:gd name="T43" fmla="*/ 27 h 116"/>
              <a:gd name="T44" fmla="*/ 11 w 143"/>
              <a:gd name="T45" fmla="*/ 28 h 116"/>
              <a:gd name="T46" fmla="*/ 9 w 143"/>
              <a:gd name="T47" fmla="*/ 31 h 116"/>
              <a:gd name="T48" fmla="*/ 9 w 143"/>
              <a:gd name="T49" fmla="*/ 103 h 116"/>
              <a:gd name="T50" fmla="*/ 10 w 143"/>
              <a:gd name="T51" fmla="*/ 106 h 116"/>
              <a:gd name="T52" fmla="*/ 13 w 143"/>
              <a:gd name="T53" fmla="*/ 107 h 116"/>
              <a:gd name="T54" fmla="*/ 130 w 143"/>
              <a:gd name="T55" fmla="*/ 107 h 116"/>
              <a:gd name="T56" fmla="*/ 133 w 143"/>
              <a:gd name="T57" fmla="*/ 106 h 116"/>
              <a:gd name="T58" fmla="*/ 134 w 143"/>
              <a:gd name="T59" fmla="*/ 103 h 116"/>
              <a:gd name="T60" fmla="*/ 134 w 143"/>
              <a:gd name="T61" fmla="*/ 31 h 116"/>
              <a:gd name="T62" fmla="*/ 134 w 143"/>
              <a:gd name="T63" fmla="*/ 30 h 116"/>
              <a:gd name="T64" fmla="*/ 132 w 143"/>
              <a:gd name="T65" fmla="*/ 28 h 116"/>
              <a:gd name="T66" fmla="*/ 130 w 143"/>
              <a:gd name="T67" fmla="*/ 27 h 116"/>
              <a:gd name="T68" fmla="*/ 104 w 143"/>
              <a:gd name="T69" fmla="*/ 27 h 116"/>
              <a:gd name="T70" fmla="*/ 102 w 143"/>
              <a:gd name="T71" fmla="*/ 22 h 116"/>
              <a:gd name="T72" fmla="*/ 94 w 143"/>
              <a:gd name="T73" fmla="*/ 9 h 116"/>
              <a:gd name="T74" fmla="*/ 50 w 143"/>
              <a:gd name="T75" fmla="*/ 9 h 116"/>
              <a:gd name="T76" fmla="*/ 45 w 143"/>
              <a:gd name="T77" fmla="*/ 0 h 116"/>
              <a:gd name="T78" fmla="*/ 98 w 143"/>
              <a:gd name="T79" fmla="*/ 0 h 116"/>
              <a:gd name="T80" fmla="*/ 109 w 143"/>
              <a:gd name="T81" fmla="*/ 18 h 116"/>
              <a:gd name="T82" fmla="*/ 130 w 143"/>
              <a:gd name="T83" fmla="*/ 18 h 116"/>
              <a:gd name="T84" fmla="*/ 139 w 143"/>
              <a:gd name="T85" fmla="*/ 22 h 116"/>
              <a:gd name="T86" fmla="*/ 143 w 143"/>
              <a:gd name="T87" fmla="*/ 31 h 116"/>
              <a:gd name="T88" fmla="*/ 143 w 143"/>
              <a:gd name="T89" fmla="*/ 103 h 116"/>
              <a:gd name="T90" fmla="*/ 139 w 143"/>
              <a:gd name="T91" fmla="*/ 112 h 116"/>
              <a:gd name="T92" fmla="*/ 130 w 143"/>
              <a:gd name="T93" fmla="*/ 116 h 116"/>
              <a:gd name="T94" fmla="*/ 13 w 143"/>
              <a:gd name="T95" fmla="*/ 116 h 116"/>
              <a:gd name="T96" fmla="*/ 4 w 143"/>
              <a:gd name="T97" fmla="*/ 112 h 116"/>
              <a:gd name="T98" fmla="*/ 0 w 143"/>
              <a:gd name="T99" fmla="*/ 103 h 116"/>
              <a:gd name="T100" fmla="*/ 0 w 143"/>
              <a:gd name="T101" fmla="*/ 31 h 116"/>
              <a:gd name="T102" fmla="*/ 5 w 143"/>
              <a:gd name="T103" fmla="*/ 21 h 116"/>
              <a:gd name="T104" fmla="*/ 14 w 143"/>
              <a:gd name="T105" fmla="*/ 18 h 116"/>
              <a:gd name="T106" fmla="*/ 34 w 143"/>
              <a:gd name="T107" fmla="*/ 18 h 116"/>
              <a:gd name="T108" fmla="*/ 45 w 143"/>
              <a:gd name="T10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3" h="116">
                <a:moveTo>
                  <a:pt x="72" y="40"/>
                </a:moveTo>
                <a:cubicBezTo>
                  <a:pt x="65" y="40"/>
                  <a:pt x="60" y="42"/>
                  <a:pt x="56" y="47"/>
                </a:cubicBezTo>
                <a:cubicBezTo>
                  <a:pt x="51" y="51"/>
                  <a:pt x="49" y="56"/>
                  <a:pt x="49" y="63"/>
                </a:cubicBezTo>
                <a:cubicBezTo>
                  <a:pt x="49" y="69"/>
                  <a:pt x="51" y="74"/>
                  <a:pt x="56" y="78"/>
                </a:cubicBezTo>
                <a:cubicBezTo>
                  <a:pt x="60" y="83"/>
                  <a:pt x="65" y="85"/>
                  <a:pt x="72" y="85"/>
                </a:cubicBezTo>
                <a:cubicBezTo>
                  <a:pt x="78" y="85"/>
                  <a:pt x="83" y="83"/>
                  <a:pt x="87" y="78"/>
                </a:cubicBezTo>
                <a:cubicBezTo>
                  <a:pt x="92" y="74"/>
                  <a:pt x="94" y="69"/>
                  <a:pt x="94" y="63"/>
                </a:cubicBezTo>
                <a:cubicBezTo>
                  <a:pt x="94" y="56"/>
                  <a:pt x="92" y="51"/>
                  <a:pt x="87" y="47"/>
                </a:cubicBezTo>
                <a:cubicBezTo>
                  <a:pt x="83" y="42"/>
                  <a:pt x="78" y="40"/>
                  <a:pt x="72" y="40"/>
                </a:cubicBezTo>
                <a:close/>
                <a:moveTo>
                  <a:pt x="72" y="31"/>
                </a:moveTo>
                <a:cubicBezTo>
                  <a:pt x="80" y="31"/>
                  <a:pt x="87" y="34"/>
                  <a:pt x="94" y="41"/>
                </a:cubicBezTo>
                <a:cubicBezTo>
                  <a:pt x="100" y="47"/>
                  <a:pt x="103" y="54"/>
                  <a:pt x="103" y="63"/>
                </a:cubicBezTo>
                <a:cubicBezTo>
                  <a:pt x="103" y="71"/>
                  <a:pt x="100" y="79"/>
                  <a:pt x="94" y="85"/>
                </a:cubicBezTo>
                <a:cubicBezTo>
                  <a:pt x="87" y="91"/>
                  <a:pt x="80" y="94"/>
                  <a:pt x="72" y="94"/>
                </a:cubicBezTo>
                <a:cubicBezTo>
                  <a:pt x="63" y="94"/>
                  <a:pt x="56" y="91"/>
                  <a:pt x="50" y="85"/>
                </a:cubicBezTo>
                <a:cubicBezTo>
                  <a:pt x="43" y="79"/>
                  <a:pt x="40" y="71"/>
                  <a:pt x="40" y="63"/>
                </a:cubicBezTo>
                <a:cubicBezTo>
                  <a:pt x="40" y="54"/>
                  <a:pt x="43" y="47"/>
                  <a:pt x="50" y="41"/>
                </a:cubicBezTo>
                <a:cubicBezTo>
                  <a:pt x="56" y="34"/>
                  <a:pt x="63" y="31"/>
                  <a:pt x="72" y="31"/>
                </a:cubicBezTo>
                <a:close/>
                <a:moveTo>
                  <a:pt x="50" y="9"/>
                </a:moveTo>
                <a:cubicBezTo>
                  <a:pt x="42" y="22"/>
                  <a:pt x="42" y="22"/>
                  <a:pt x="42" y="22"/>
                </a:cubicBezTo>
                <a:cubicBezTo>
                  <a:pt x="39" y="27"/>
                  <a:pt x="39" y="27"/>
                  <a:pt x="39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7"/>
                  <a:pt x="12" y="27"/>
                  <a:pt x="11" y="28"/>
                </a:cubicBezTo>
                <a:cubicBezTo>
                  <a:pt x="10" y="29"/>
                  <a:pt x="9" y="30"/>
                  <a:pt x="9" y="31"/>
                </a:cubicBezTo>
                <a:cubicBezTo>
                  <a:pt x="9" y="103"/>
                  <a:pt x="9" y="103"/>
                  <a:pt x="9" y="103"/>
                </a:cubicBezTo>
                <a:cubicBezTo>
                  <a:pt x="9" y="104"/>
                  <a:pt x="9" y="105"/>
                  <a:pt x="10" y="106"/>
                </a:cubicBezTo>
                <a:cubicBezTo>
                  <a:pt x="11" y="107"/>
                  <a:pt x="12" y="107"/>
                  <a:pt x="13" y="107"/>
                </a:cubicBezTo>
                <a:cubicBezTo>
                  <a:pt x="130" y="107"/>
                  <a:pt x="130" y="107"/>
                  <a:pt x="130" y="107"/>
                </a:cubicBezTo>
                <a:cubicBezTo>
                  <a:pt x="131" y="107"/>
                  <a:pt x="132" y="107"/>
                  <a:pt x="133" y="106"/>
                </a:cubicBezTo>
                <a:cubicBezTo>
                  <a:pt x="134" y="105"/>
                  <a:pt x="134" y="104"/>
                  <a:pt x="134" y="103"/>
                </a:cubicBezTo>
                <a:cubicBezTo>
                  <a:pt x="134" y="31"/>
                  <a:pt x="134" y="31"/>
                  <a:pt x="134" y="31"/>
                </a:cubicBezTo>
                <a:cubicBezTo>
                  <a:pt x="134" y="31"/>
                  <a:pt x="134" y="31"/>
                  <a:pt x="134" y="30"/>
                </a:cubicBezTo>
                <a:cubicBezTo>
                  <a:pt x="133" y="29"/>
                  <a:pt x="133" y="29"/>
                  <a:pt x="132" y="28"/>
                </a:cubicBezTo>
                <a:cubicBezTo>
                  <a:pt x="131" y="27"/>
                  <a:pt x="131" y="27"/>
                  <a:pt x="130" y="27"/>
                </a:cubicBezTo>
                <a:cubicBezTo>
                  <a:pt x="104" y="27"/>
                  <a:pt x="104" y="27"/>
                  <a:pt x="104" y="27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94" y="9"/>
                  <a:pt x="94" y="9"/>
                  <a:pt x="94" y="9"/>
                </a:cubicBezTo>
                <a:lnTo>
                  <a:pt x="50" y="9"/>
                </a:lnTo>
                <a:close/>
                <a:moveTo>
                  <a:pt x="45" y="0"/>
                </a:moveTo>
                <a:cubicBezTo>
                  <a:pt x="98" y="0"/>
                  <a:pt x="98" y="0"/>
                  <a:pt x="98" y="0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4" y="18"/>
                  <a:pt x="137" y="19"/>
                  <a:pt x="139" y="22"/>
                </a:cubicBezTo>
                <a:cubicBezTo>
                  <a:pt x="142" y="26"/>
                  <a:pt x="143" y="29"/>
                  <a:pt x="143" y="31"/>
                </a:cubicBezTo>
                <a:cubicBezTo>
                  <a:pt x="143" y="103"/>
                  <a:pt x="143" y="103"/>
                  <a:pt x="143" y="103"/>
                </a:cubicBezTo>
                <a:cubicBezTo>
                  <a:pt x="143" y="107"/>
                  <a:pt x="142" y="110"/>
                  <a:pt x="139" y="112"/>
                </a:cubicBezTo>
                <a:cubicBezTo>
                  <a:pt x="136" y="115"/>
                  <a:pt x="133" y="116"/>
                  <a:pt x="130" y="1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0" y="116"/>
                  <a:pt x="7" y="115"/>
                  <a:pt x="4" y="112"/>
                </a:cubicBezTo>
                <a:cubicBezTo>
                  <a:pt x="1" y="110"/>
                  <a:pt x="0" y="106"/>
                  <a:pt x="0" y="103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7"/>
                  <a:pt x="2" y="24"/>
                  <a:pt x="5" y="21"/>
                </a:cubicBezTo>
                <a:cubicBezTo>
                  <a:pt x="8" y="19"/>
                  <a:pt x="11" y="18"/>
                  <a:pt x="14" y="18"/>
                </a:cubicBezTo>
                <a:cubicBezTo>
                  <a:pt x="34" y="18"/>
                  <a:pt x="34" y="18"/>
                  <a:pt x="34" y="18"/>
                </a:cubicBez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" name="Freeform 543">
            <a:extLst>
              <a:ext uri="{FF2B5EF4-FFF2-40B4-BE49-F238E27FC236}">
                <a16:creationId xmlns:a16="http://schemas.microsoft.com/office/drawing/2014/main" id="{D79694C8-E1AF-184A-8331-5093549BEB99}"/>
              </a:ext>
            </a:extLst>
          </p:cNvPr>
          <p:cNvSpPr>
            <a:spLocks noEditPoints="1"/>
          </p:cNvSpPr>
          <p:nvPr/>
        </p:nvSpPr>
        <p:spPr bwMode="auto">
          <a:xfrm>
            <a:off x="5580980" y="3139802"/>
            <a:ext cx="274885" cy="276770"/>
          </a:xfrm>
          <a:custGeom>
            <a:avLst/>
            <a:gdLst>
              <a:gd name="T0" fmla="*/ 69 w 143"/>
              <a:gd name="T1" fmla="*/ 13 h 143"/>
              <a:gd name="T2" fmla="*/ 13 w 143"/>
              <a:gd name="T3" fmla="*/ 71 h 143"/>
              <a:gd name="T4" fmla="*/ 15 w 143"/>
              <a:gd name="T5" fmla="*/ 124 h 143"/>
              <a:gd name="T6" fmla="*/ 48 w 143"/>
              <a:gd name="T7" fmla="*/ 132 h 143"/>
              <a:gd name="T8" fmla="*/ 84 w 143"/>
              <a:gd name="T9" fmla="*/ 134 h 143"/>
              <a:gd name="T10" fmla="*/ 118 w 143"/>
              <a:gd name="T11" fmla="*/ 119 h 143"/>
              <a:gd name="T12" fmla="*/ 118 w 143"/>
              <a:gd name="T13" fmla="*/ 116 h 143"/>
              <a:gd name="T14" fmla="*/ 129 w 143"/>
              <a:gd name="T15" fmla="*/ 105 h 143"/>
              <a:gd name="T16" fmla="*/ 128 w 143"/>
              <a:gd name="T17" fmla="*/ 94 h 143"/>
              <a:gd name="T18" fmla="*/ 128 w 143"/>
              <a:gd name="T19" fmla="*/ 79 h 143"/>
              <a:gd name="T20" fmla="*/ 127 w 143"/>
              <a:gd name="T21" fmla="*/ 73 h 143"/>
              <a:gd name="T22" fmla="*/ 129 w 143"/>
              <a:gd name="T23" fmla="*/ 69 h 143"/>
              <a:gd name="T24" fmla="*/ 120 w 143"/>
              <a:gd name="T25" fmla="*/ 58 h 143"/>
              <a:gd name="T26" fmla="*/ 76 w 143"/>
              <a:gd name="T27" fmla="*/ 56 h 143"/>
              <a:gd name="T28" fmla="*/ 80 w 143"/>
              <a:gd name="T29" fmla="*/ 30 h 143"/>
              <a:gd name="T30" fmla="*/ 77 w 143"/>
              <a:gd name="T31" fmla="*/ 12 h 143"/>
              <a:gd name="T32" fmla="*/ 76 w 143"/>
              <a:gd name="T33" fmla="*/ 10 h 143"/>
              <a:gd name="T34" fmla="*/ 72 w 143"/>
              <a:gd name="T35" fmla="*/ 9 h 143"/>
              <a:gd name="T36" fmla="*/ 80 w 143"/>
              <a:gd name="T37" fmla="*/ 2 h 143"/>
              <a:gd name="T38" fmla="*/ 89 w 143"/>
              <a:gd name="T39" fmla="*/ 21 h 143"/>
              <a:gd name="T40" fmla="*/ 86 w 143"/>
              <a:gd name="T41" fmla="*/ 49 h 143"/>
              <a:gd name="T42" fmla="*/ 133 w 143"/>
              <a:gd name="T43" fmla="*/ 53 h 143"/>
              <a:gd name="T44" fmla="*/ 137 w 143"/>
              <a:gd name="T45" fmla="*/ 74 h 143"/>
              <a:gd name="T46" fmla="*/ 136 w 143"/>
              <a:gd name="T47" fmla="*/ 99 h 143"/>
              <a:gd name="T48" fmla="*/ 129 w 143"/>
              <a:gd name="T49" fmla="*/ 119 h 143"/>
              <a:gd name="T50" fmla="*/ 84 w 143"/>
              <a:gd name="T51" fmla="*/ 143 h 143"/>
              <a:gd name="T52" fmla="*/ 44 w 143"/>
              <a:gd name="T53" fmla="*/ 141 h 143"/>
              <a:gd name="T54" fmla="*/ 12 w 143"/>
              <a:gd name="T55" fmla="*/ 133 h 143"/>
              <a:gd name="T56" fmla="*/ 6 w 143"/>
              <a:gd name="T57" fmla="*/ 127 h 143"/>
              <a:gd name="T58" fmla="*/ 0 w 143"/>
              <a:gd name="T59" fmla="*/ 96 h 143"/>
              <a:gd name="T60" fmla="*/ 10 w 143"/>
              <a:gd name="T61" fmla="*/ 62 h 143"/>
              <a:gd name="T62" fmla="*/ 60 w 143"/>
              <a:gd name="T63" fmla="*/ 10 h 143"/>
              <a:gd name="T64" fmla="*/ 62 w 143"/>
              <a:gd name="T65" fmla="*/ 6 h 143"/>
              <a:gd name="T66" fmla="*/ 64 w 143"/>
              <a:gd name="T67" fmla="*/ 3 h 143"/>
              <a:gd name="T68" fmla="*/ 67 w 143"/>
              <a:gd name="T69" fmla="*/ 1 h 143"/>
              <a:gd name="T70" fmla="*/ 72 w 143"/>
              <a:gd name="T71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3" h="143">
                <a:moveTo>
                  <a:pt x="72" y="9"/>
                </a:moveTo>
                <a:cubicBezTo>
                  <a:pt x="71" y="9"/>
                  <a:pt x="70" y="10"/>
                  <a:pt x="69" y="13"/>
                </a:cubicBezTo>
                <a:cubicBezTo>
                  <a:pt x="61" y="30"/>
                  <a:pt x="53" y="44"/>
                  <a:pt x="42" y="54"/>
                </a:cubicBezTo>
                <a:cubicBezTo>
                  <a:pt x="32" y="65"/>
                  <a:pt x="23" y="70"/>
                  <a:pt x="13" y="71"/>
                </a:cubicBezTo>
                <a:cubicBezTo>
                  <a:pt x="10" y="78"/>
                  <a:pt x="9" y="86"/>
                  <a:pt x="9" y="96"/>
                </a:cubicBezTo>
                <a:cubicBezTo>
                  <a:pt x="9" y="107"/>
                  <a:pt x="11" y="116"/>
                  <a:pt x="15" y="124"/>
                </a:cubicBezTo>
                <a:cubicBezTo>
                  <a:pt x="30" y="125"/>
                  <a:pt x="40" y="127"/>
                  <a:pt x="44" y="130"/>
                </a:cubicBezTo>
                <a:cubicBezTo>
                  <a:pt x="46" y="131"/>
                  <a:pt x="47" y="132"/>
                  <a:pt x="48" y="132"/>
                </a:cubicBezTo>
                <a:cubicBezTo>
                  <a:pt x="49" y="133"/>
                  <a:pt x="52" y="133"/>
                  <a:pt x="58" y="134"/>
                </a:cubicBezTo>
                <a:cubicBezTo>
                  <a:pt x="64" y="134"/>
                  <a:pt x="72" y="134"/>
                  <a:pt x="84" y="134"/>
                </a:cubicBezTo>
                <a:cubicBezTo>
                  <a:pt x="107" y="134"/>
                  <a:pt x="119" y="131"/>
                  <a:pt x="120" y="126"/>
                </a:cubicBezTo>
                <a:cubicBezTo>
                  <a:pt x="121" y="123"/>
                  <a:pt x="120" y="121"/>
                  <a:pt x="118" y="119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7" y="118"/>
                  <a:pt x="117" y="117"/>
                  <a:pt x="118" y="116"/>
                </a:cubicBezTo>
                <a:cubicBezTo>
                  <a:pt x="118" y="115"/>
                  <a:pt x="119" y="114"/>
                  <a:pt x="120" y="113"/>
                </a:cubicBezTo>
                <a:cubicBezTo>
                  <a:pt x="126" y="111"/>
                  <a:pt x="129" y="108"/>
                  <a:pt x="129" y="105"/>
                </a:cubicBezTo>
                <a:cubicBezTo>
                  <a:pt x="129" y="103"/>
                  <a:pt x="128" y="102"/>
                  <a:pt x="127" y="100"/>
                </a:cubicBezTo>
                <a:cubicBezTo>
                  <a:pt x="125" y="98"/>
                  <a:pt x="126" y="95"/>
                  <a:pt x="128" y="94"/>
                </a:cubicBezTo>
                <a:cubicBezTo>
                  <a:pt x="132" y="91"/>
                  <a:pt x="134" y="88"/>
                  <a:pt x="134" y="86"/>
                </a:cubicBezTo>
                <a:cubicBezTo>
                  <a:pt x="134" y="83"/>
                  <a:pt x="132" y="81"/>
                  <a:pt x="128" y="79"/>
                </a:cubicBezTo>
                <a:cubicBezTo>
                  <a:pt x="127" y="78"/>
                  <a:pt x="126" y="77"/>
                  <a:pt x="126" y="76"/>
                </a:cubicBezTo>
                <a:cubicBezTo>
                  <a:pt x="126" y="75"/>
                  <a:pt x="126" y="73"/>
                  <a:pt x="127" y="73"/>
                </a:cubicBezTo>
                <a:cubicBezTo>
                  <a:pt x="127" y="72"/>
                  <a:pt x="128" y="72"/>
                  <a:pt x="128" y="71"/>
                </a:cubicBezTo>
                <a:cubicBezTo>
                  <a:pt x="128" y="71"/>
                  <a:pt x="128" y="70"/>
                  <a:pt x="129" y="69"/>
                </a:cubicBezTo>
                <a:cubicBezTo>
                  <a:pt x="129" y="68"/>
                  <a:pt x="129" y="66"/>
                  <a:pt x="129" y="65"/>
                </a:cubicBezTo>
                <a:cubicBezTo>
                  <a:pt x="129" y="60"/>
                  <a:pt x="126" y="58"/>
                  <a:pt x="120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8" y="58"/>
                  <a:pt x="76" y="57"/>
                  <a:pt x="76" y="56"/>
                </a:cubicBezTo>
                <a:cubicBezTo>
                  <a:pt x="75" y="55"/>
                  <a:pt x="75" y="53"/>
                  <a:pt x="75" y="52"/>
                </a:cubicBezTo>
                <a:cubicBezTo>
                  <a:pt x="78" y="45"/>
                  <a:pt x="79" y="38"/>
                  <a:pt x="80" y="30"/>
                </a:cubicBezTo>
                <a:cubicBezTo>
                  <a:pt x="81" y="23"/>
                  <a:pt x="80" y="17"/>
                  <a:pt x="78" y="13"/>
                </a:cubicBezTo>
                <a:cubicBezTo>
                  <a:pt x="78" y="13"/>
                  <a:pt x="78" y="12"/>
                  <a:pt x="77" y="12"/>
                </a:cubicBezTo>
                <a:cubicBezTo>
                  <a:pt x="77" y="11"/>
                  <a:pt x="77" y="11"/>
                  <a:pt x="77" y="11"/>
                </a:cubicBezTo>
                <a:cubicBezTo>
                  <a:pt x="76" y="10"/>
                  <a:pt x="76" y="10"/>
                  <a:pt x="76" y="10"/>
                </a:cubicBezTo>
                <a:cubicBezTo>
                  <a:pt x="75" y="9"/>
                  <a:pt x="75" y="9"/>
                  <a:pt x="74" y="9"/>
                </a:cubicBezTo>
                <a:cubicBezTo>
                  <a:pt x="74" y="9"/>
                  <a:pt x="73" y="9"/>
                  <a:pt x="72" y="9"/>
                </a:cubicBezTo>
                <a:close/>
                <a:moveTo>
                  <a:pt x="72" y="0"/>
                </a:moveTo>
                <a:cubicBezTo>
                  <a:pt x="75" y="0"/>
                  <a:pt x="77" y="1"/>
                  <a:pt x="80" y="2"/>
                </a:cubicBezTo>
                <a:cubicBezTo>
                  <a:pt x="82" y="4"/>
                  <a:pt x="84" y="6"/>
                  <a:pt x="86" y="8"/>
                </a:cubicBezTo>
                <a:cubicBezTo>
                  <a:pt x="87" y="11"/>
                  <a:pt x="89" y="15"/>
                  <a:pt x="89" y="21"/>
                </a:cubicBezTo>
                <a:cubicBezTo>
                  <a:pt x="89" y="26"/>
                  <a:pt x="89" y="31"/>
                  <a:pt x="88" y="36"/>
                </a:cubicBezTo>
                <a:cubicBezTo>
                  <a:pt x="88" y="41"/>
                  <a:pt x="87" y="45"/>
                  <a:pt x="86" y="49"/>
                </a:cubicBezTo>
                <a:cubicBezTo>
                  <a:pt x="102" y="49"/>
                  <a:pt x="114" y="49"/>
                  <a:pt x="120" y="49"/>
                </a:cubicBezTo>
                <a:cubicBezTo>
                  <a:pt x="125" y="49"/>
                  <a:pt x="129" y="51"/>
                  <a:pt x="133" y="53"/>
                </a:cubicBezTo>
                <a:cubicBezTo>
                  <a:pt x="136" y="56"/>
                  <a:pt x="138" y="60"/>
                  <a:pt x="138" y="65"/>
                </a:cubicBezTo>
                <a:cubicBezTo>
                  <a:pt x="138" y="69"/>
                  <a:pt x="138" y="72"/>
                  <a:pt x="137" y="74"/>
                </a:cubicBezTo>
                <a:cubicBezTo>
                  <a:pt x="141" y="78"/>
                  <a:pt x="142" y="82"/>
                  <a:pt x="142" y="85"/>
                </a:cubicBezTo>
                <a:cubicBezTo>
                  <a:pt x="143" y="90"/>
                  <a:pt x="141" y="94"/>
                  <a:pt x="136" y="99"/>
                </a:cubicBezTo>
                <a:cubicBezTo>
                  <a:pt x="137" y="102"/>
                  <a:pt x="138" y="104"/>
                  <a:pt x="138" y="106"/>
                </a:cubicBezTo>
                <a:cubicBezTo>
                  <a:pt x="138" y="111"/>
                  <a:pt x="135" y="115"/>
                  <a:pt x="129" y="119"/>
                </a:cubicBezTo>
                <a:cubicBezTo>
                  <a:pt x="129" y="122"/>
                  <a:pt x="129" y="125"/>
                  <a:pt x="129" y="127"/>
                </a:cubicBezTo>
                <a:cubicBezTo>
                  <a:pt x="127" y="138"/>
                  <a:pt x="112" y="143"/>
                  <a:pt x="84" y="143"/>
                </a:cubicBezTo>
                <a:cubicBezTo>
                  <a:pt x="71" y="143"/>
                  <a:pt x="62" y="143"/>
                  <a:pt x="55" y="142"/>
                </a:cubicBezTo>
                <a:cubicBezTo>
                  <a:pt x="49" y="142"/>
                  <a:pt x="45" y="141"/>
                  <a:pt x="44" y="141"/>
                </a:cubicBezTo>
                <a:cubicBezTo>
                  <a:pt x="42" y="140"/>
                  <a:pt x="41" y="139"/>
                  <a:pt x="39" y="137"/>
                </a:cubicBezTo>
                <a:cubicBezTo>
                  <a:pt x="36" y="135"/>
                  <a:pt x="27" y="134"/>
                  <a:pt x="12" y="133"/>
                </a:cubicBezTo>
                <a:cubicBezTo>
                  <a:pt x="11" y="133"/>
                  <a:pt x="10" y="132"/>
                  <a:pt x="9" y="131"/>
                </a:cubicBezTo>
                <a:cubicBezTo>
                  <a:pt x="9" y="130"/>
                  <a:pt x="8" y="129"/>
                  <a:pt x="6" y="127"/>
                </a:cubicBezTo>
                <a:cubicBezTo>
                  <a:pt x="5" y="124"/>
                  <a:pt x="4" y="120"/>
                  <a:pt x="2" y="114"/>
                </a:cubicBezTo>
                <a:cubicBezTo>
                  <a:pt x="0" y="108"/>
                  <a:pt x="0" y="102"/>
                  <a:pt x="0" y="96"/>
                </a:cubicBezTo>
                <a:cubicBezTo>
                  <a:pt x="0" y="82"/>
                  <a:pt x="2" y="72"/>
                  <a:pt x="6" y="65"/>
                </a:cubicBezTo>
                <a:cubicBezTo>
                  <a:pt x="7" y="63"/>
                  <a:pt x="9" y="62"/>
                  <a:pt x="10" y="62"/>
                </a:cubicBezTo>
                <a:cubicBezTo>
                  <a:pt x="18" y="62"/>
                  <a:pt x="27" y="58"/>
                  <a:pt x="36" y="48"/>
                </a:cubicBezTo>
                <a:cubicBezTo>
                  <a:pt x="45" y="39"/>
                  <a:pt x="54" y="26"/>
                  <a:pt x="60" y="10"/>
                </a:cubicBezTo>
                <a:cubicBezTo>
                  <a:pt x="60" y="9"/>
                  <a:pt x="61" y="9"/>
                  <a:pt x="61" y="8"/>
                </a:cubicBezTo>
                <a:cubicBezTo>
                  <a:pt x="61" y="7"/>
                  <a:pt x="62" y="6"/>
                  <a:pt x="62" y="6"/>
                </a:cubicBezTo>
                <a:cubicBezTo>
                  <a:pt x="62" y="5"/>
                  <a:pt x="62" y="5"/>
                  <a:pt x="63" y="4"/>
                </a:cubicBezTo>
                <a:cubicBezTo>
                  <a:pt x="63" y="3"/>
                  <a:pt x="63" y="3"/>
                  <a:pt x="64" y="3"/>
                </a:cubicBezTo>
                <a:cubicBezTo>
                  <a:pt x="64" y="2"/>
                  <a:pt x="64" y="2"/>
                  <a:pt x="65" y="1"/>
                </a:cubicBezTo>
                <a:cubicBezTo>
                  <a:pt x="65" y="1"/>
                  <a:pt x="66" y="1"/>
                  <a:pt x="67" y="1"/>
                </a:cubicBezTo>
                <a:cubicBezTo>
                  <a:pt x="67" y="1"/>
                  <a:pt x="68" y="0"/>
                  <a:pt x="69" y="0"/>
                </a:cubicBezTo>
                <a:cubicBezTo>
                  <a:pt x="70" y="0"/>
                  <a:pt x="71" y="0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0" name="Freeform 491">
            <a:extLst>
              <a:ext uri="{FF2B5EF4-FFF2-40B4-BE49-F238E27FC236}">
                <a16:creationId xmlns:a16="http://schemas.microsoft.com/office/drawing/2014/main" id="{13C4EFFF-678E-E947-9A16-88C98912F79E}"/>
              </a:ext>
            </a:extLst>
          </p:cNvPr>
          <p:cNvSpPr>
            <a:spLocks noEditPoints="1"/>
          </p:cNvSpPr>
          <p:nvPr/>
        </p:nvSpPr>
        <p:spPr bwMode="auto">
          <a:xfrm>
            <a:off x="5580980" y="2632910"/>
            <a:ext cx="274885" cy="225492"/>
          </a:xfrm>
          <a:custGeom>
            <a:avLst/>
            <a:gdLst>
              <a:gd name="T0" fmla="*/ 9 w 143"/>
              <a:gd name="T1" fmla="*/ 9 h 117"/>
              <a:gd name="T2" fmla="*/ 9 w 143"/>
              <a:gd name="T3" fmla="*/ 85 h 117"/>
              <a:gd name="T4" fmla="*/ 134 w 143"/>
              <a:gd name="T5" fmla="*/ 85 h 117"/>
              <a:gd name="T6" fmla="*/ 134 w 143"/>
              <a:gd name="T7" fmla="*/ 9 h 117"/>
              <a:gd name="T8" fmla="*/ 9 w 143"/>
              <a:gd name="T9" fmla="*/ 9 h 117"/>
              <a:gd name="T10" fmla="*/ 9 w 143"/>
              <a:gd name="T11" fmla="*/ 0 h 117"/>
              <a:gd name="T12" fmla="*/ 134 w 143"/>
              <a:gd name="T13" fmla="*/ 0 h 117"/>
              <a:gd name="T14" fmla="*/ 140 w 143"/>
              <a:gd name="T15" fmla="*/ 3 h 117"/>
              <a:gd name="T16" fmla="*/ 143 w 143"/>
              <a:gd name="T17" fmla="*/ 9 h 117"/>
              <a:gd name="T18" fmla="*/ 143 w 143"/>
              <a:gd name="T19" fmla="*/ 85 h 117"/>
              <a:gd name="T20" fmla="*/ 140 w 143"/>
              <a:gd name="T21" fmla="*/ 92 h 117"/>
              <a:gd name="T22" fmla="*/ 134 w 143"/>
              <a:gd name="T23" fmla="*/ 94 h 117"/>
              <a:gd name="T24" fmla="*/ 76 w 143"/>
              <a:gd name="T25" fmla="*/ 94 h 117"/>
              <a:gd name="T26" fmla="*/ 76 w 143"/>
              <a:gd name="T27" fmla="*/ 108 h 117"/>
              <a:gd name="T28" fmla="*/ 98 w 143"/>
              <a:gd name="T29" fmla="*/ 108 h 117"/>
              <a:gd name="T30" fmla="*/ 101 w 143"/>
              <a:gd name="T31" fmla="*/ 109 h 117"/>
              <a:gd name="T32" fmla="*/ 103 w 143"/>
              <a:gd name="T33" fmla="*/ 112 h 117"/>
              <a:gd name="T34" fmla="*/ 101 w 143"/>
              <a:gd name="T35" fmla="*/ 116 h 117"/>
              <a:gd name="T36" fmla="*/ 98 w 143"/>
              <a:gd name="T37" fmla="*/ 117 h 117"/>
              <a:gd name="T38" fmla="*/ 45 w 143"/>
              <a:gd name="T39" fmla="*/ 117 h 117"/>
              <a:gd name="T40" fmla="*/ 42 w 143"/>
              <a:gd name="T41" fmla="*/ 116 h 117"/>
              <a:gd name="T42" fmla="*/ 40 w 143"/>
              <a:gd name="T43" fmla="*/ 112 h 117"/>
              <a:gd name="T44" fmla="*/ 42 w 143"/>
              <a:gd name="T45" fmla="*/ 109 h 117"/>
              <a:gd name="T46" fmla="*/ 45 w 143"/>
              <a:gd name="T47" fmla="*/ 108 h 117"/>
              <a:gd name="T48" fmla="*/ 67 w 143"/>
              <a:gd name="T49" fmla="*/ 108 h 117"/>
              <a:gd name="T50" fmla="*/ 67 w 143"/>
              <a:gd name="T51" fmla="*/ 94 h 117"/>
              <a:gd name="T52" fmla="*/ 9 w 143"/>
              <a:gd name="T53" fmla="*/ 94 h 117"/>
              <a:gd name="T54" fmla="*/ 3 w 143"/>
              <a:gd name="T55" fmla="*/ 92 h 117"/>
              <a:gd name="T56" fmla="*/ 0 w 143"/>
              <a:gd name="T57" fmla="*/ 85 h 117"/>
              <a:gd name="T58" fmla="*/ 0 w 143"/>
              <a:gd name="T59" fmla="*/ 9 h 117"/>
              <a:gd name="T60" fmla="*/ 3 w 143"/>
              <a:gd name="T61" fmla="*/ 3 h 117"/>
              <a:gd name="T62" fmla="*/ 9 w 143"/>
              <a:gd name="T6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3" h="117">
                <a:moveTo>
                  <a:pt x="9" y="9"/>
                </a:moveTo>
                <a:cubicBezTo>
                  <a:pt x="9" y="85"/>
                  <a:pt x="9" y="85"/>
                  <a:pt x="9" y="85"/>
                </a:cubicBezTo>
                <a:cubicBezTo>
                  <a:pt x="134" y="85"/>
                  <a:pt x="134" y="85"/>
                  <a:pt x="134" y="85"/>
                </a:cubicBezTo>
                <a:cubicBezTo>
                  <a:pt x="134" y="9"/>
                  <a:pt x="134" y="9"/>
                  <a:pt x="134" y="9"/>
                </a:cubicBezTo>
                <a:lnTo>
                  <a:pt x="9" y="9"/>
                </a:lnTo>
                <a:close/>
                <a:moveTo>
                  <a:pt x="9" y="0"/>
                </a:moveTo>
                <a:cubicBezTo>
                  <a:pt x="134" y="0"/>
                  <a:pt x="134" y="0"/>
                  <a:pt x="134" y="0"/>
                </a:cubicBezTo>
                <a:cubicBezTo>
                  <a:pt x="136" y="0"/>
                  <a:pt x="138" y="1"/>
                  <a:pt x="140" y="3"/>
                </a:cubicBezTo>
                <a:cubicBezTo>
                  <a:pt x="142" y="5"/>
                  <a:pt x="143" y="7"/>
                  <a:pt x="143" y="9"/>
                </a:cubicBezTo>
                <a:cubicBezTo>
                  <a:pt x="143" y="85"/>
                  <a:pt x="143" y="85"/>
                  <a:pt x="143" y="85"/>
                </a:cubicBezTo>
                <a:cubicBezTo>
                  <a:pt x="143" y="88"/>
                  <a:pt x="142" y="90"/>
                  <a:pt x="140" y="92"/>
                </a:cubicBezTo>
                <a:cubicBezTo>
                  <a:pt x="138" y="94"/>
                  <a:pt x="136" y="94"/>
                  <a:pt x="134" y="94"/>
                </a:cubicBezTo>
                <a:cubicBezTo>
                  <a:pt x="76" y="94"/>
                  <a:pt x="76" y="94"/>
                  <a:pt x="76" y="94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100" y="108"/>
                  <a:pt x="101" y="108"/>
                  <a:pt x="101" y="109"/>
                </a:cubicBezTo>
                <a:cubicBezTo>
                  <a:pt x="102" y="110"/>
                  <a:pt x="103" y="111"/>
                  <a:pt x="103" y="112"/>
                </a:cubicBezTo>
                <a:cubicBezTo>
                  <a:pt x="103" y="114"/>
                  <a:pt x="102" y="115"/>
                  <a:pt x="101" y="116"/>
                </a:cubicBezTo>
                <a:cubicBezTo>
                  <a:pt x="101" y="116"/>
                  <a:pt x="100" y="117"/>
                  <a:pt x="9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43" y="117"/>
                  <a:pt x="42" y="116"/>
                  <a:pt x="42" y="116"/>
                </a:cubicBezTo>
                <a:cubicBezTo>
                  <a:pt x="41" y="115"/>
                  <a:pt x="40" y="114"/>
                  <a:pt x="40" y="112"/>
                </a:cubicBezTo>
                <a:cubicBezTo>
                  <a:pt x="40" y="111"/>
                  <a:pt x="41" y="110"/>
                  <a:pt x="42" y="109"/>
                </a:cubicBezTo>
                <a:cubicBezTo>
                  <a:pt x="42" y="108"/>
                  <a:pt x="43" y="108"/>
                  <a:pt x="45" y="108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7" y="94"/>
                  <a:pt x="67" y="94"/>
                  <a:pt x="67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4" y="94"/>
                  <a:pt x="3" y="92"/>
                </a:cubicBezTo>
                <a:cubicBezTo>
                  <a:pt x="1" y="90"/>
                  <a:pt x="0" y="88"/>
                  <a:pt x="0" y="85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3" y="3"/>
                </a:cubicBezTo>
                <a:cubicBezTo>
                  <a:pt x="4" y="1"/>
                  <a:pt x="7" y="0"/>
                  <a:pt x="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1" name="Freeform 513">
            <a:extLst>
              <a:ext uri="{FF2B5EF4-FFF2-40B4-BE49-F238E27FC236}">
                <a16:creationId xmlns:a16="http://schemas.microsoft.com/office/drawing/2014/main" id="{49689E6A-483B-D74B-AA36-AB46B5AB4C57}"/>
              </a:ext>
            </a:extLst>
          </p:cNvPr>
          <p:cNvSpPr>
            <a:spLocks noEditPoints="1"/>
          </p:cNvSpPr>
          <p:nvPr/>
        </p:nvSpPr>
        <p:spPr bwMode="auto">
          <a:xfrm>
            <a:off x="6075356" y="3653398"/>
            <a:ext cx="272922" cy="189334"/>
          </a:xfrm>
          <a:custGeom>
            <a:avLst/>
            <a:gdLst>
              <a:gd name="T0" fmla="*/ 71 w 142"/>
              <a:gd name="T1" fmla="*/ 31 h 98"/>
              <a:gd name="T2" fmla="*/ 59 w 142"/>
              <a:gd name="T3" fmla="*/ 37 h 98"/>
              <a:gd name="T4" fmla="*/ 53 w 142"/>
              <a:gd name="T5" fmla="*/ 49 h 98"/>
              <a:gd name="T6" fmla="*/ 59 w 142"/>
              <a:gd name="T7" fmla="*/ 62 h 98"/>
              <a:gd name="T8" fmla="*/ 72 w 142"/>
              <a:gd name="T9" fmla="*/ 67 h 98"/>
              <a:gd name="T10" fmla="*/ 84 w 142"/>
              <a:gd name="T11" fmla="*/ 62 h 98"/>
              <a:gd name="T12" fmla="*/ 89 w 142"/>
              <a:gd name="T13" fmla="*/ 49 h 98"/>
              <a:gd name="T14" fmla="*/ 84 w 142"/>
              <a:gd name="T15" fmla="*/ 37 h 98"/>
              <a:gd name="T16" fmla="*/ 71 w 142"/>
              <a:gd name="T17" fmla="*/ 31 h 98"/>
              <a:gd name="T18" fmla="*/ 72 w 142"/>
              <a:gd name="T19" fmla="*/ 22 h 98"/>
              <a:gd name="T20" fmla="*/ 90 w 142"/>
              <a:gd name="T21" fmla="*/ 30 h 98"/>
              <a:gd name="T22" fmla="*/ 98 w 142"/>
              <a:gd name="T23" fmla="*/ 49 h 98"/>
              <a:gd name="T24" fmla="*/ 90 w 142"/>
              <a:gd name="T25" fmla="*/ 68 h 98"/>
              <a:gd name="T26" fmla="*/ 72 w 142"/>
              <a:gd name="T27" fmla="*/ 76 h 98"/>
              <a:gd name="T28" fmla="*/ 53 w 142"/>
              <a:gd name="T29" fmla="*/ 68 h 98"/>
              <a:gd name="T30" fmla="*/ 45 w 142"/>
              <a:gd name="T31" fmla="*/ 49 h 98"/>
              <a:gd name="T32" fmla="*/ 53 w 142"/>
              <a:gd name="T33" fmla="*/ 30 h 98"/>
              <a:gd name="T34" fmla="*/ 72 w 142"/>
              <a:gd name="T35" fmla="*/ 22 h 98"/>
              <a:gd name="T36" fmla="*/ 71 w 142"/>
              <a:gd name="T37" fmla="*/ 9 h 98"/>
              <a:gd name="T38" fmla="*/ 34 w 142"/>
              <a:gd name="T39" fmla="*/ 19 h 98"/>
              <a:gd name="T40" fmla="*/ 9 w 142"/>
              <a:gd name="T41" fmla="*/ 49 h 98"/>
              <a:gd name="T42" fmla="*/ 34 w 142"/>
              <a:gd name="T43" fmla="*/ 79 h 98"/>
              <a:gd name="T44" fmla="*/ 71 w 142"/>
              <a:gd name="T45" fmla="*/ 90 h 98"/>
              <a:gd name="T46" fmla="*/ 108 w 142"/>
              <a:gd name="T47" fmla="*/ 79 h 98"/>
              <a:gd name="T48" fmla="*/ 134 w 142"/>
              <a:gd name="T49" fmla="*/ 50 h 98"/>
              <a:gd name="T50" fmla="*/ 108 w 142"/>
              <a:gd name="T51" fmla="*/ 19 h 98"/>
              <a:gd name="T52" fmla="*/ 71 w 142"/>
              <a:gd name="T53" fmla="*/ 9 h 98"/>
              <a:gd name="T54" fmla="*/ 71 w 142"/>
              <a:gd name="T55" fmla="*/ 0 h 98"/>
              <a:gd name="T56" fmla="*/ 113 w 142"/>
              <a:gd name="T57" fmla="*/ 12 h 98"/>
              <a:gd name="T58" fmla="*/ 142 w 142"/>
              <a:gd name="T59" fmla="*/ 47 h 98"/>
              <a:gd name="T60" fmla="*/ 142 w 142"/>
              <a:gd name="T61" fmla="*/ 47 h 98"/>
              <a:gd name="T62" fmla="*/ 142 w 142"/>
              <a:gd name="T63" fmla="*/ 48 h 98"/>
              <a:gd name="T64" fmla="*/ 142 w 142"/>
              <a:gd name="T65" fmla="*/ 48 h 98"/>
              <a:gd name="T66" fmla="*/ 142 w 142"/>
              <a:gd name="T67" fmla="*/ 48 h 98"/>
              <a:gd name="T68" fmla="*/ 142 w 142"/>
              <a:gd name="T69" fmla="*/ 49 h 98"/>
              <a:gd name="T70" fmla="*/ 142 w 142"/>
              <a:gd name="T71" fmla="*/ 51 h 98"/>
              <a:gd name="T72" fmla="*/ 142 w 142"/>
              <a:gd name="T73" fmla="*/ 51 h 98"/>
              <a:gd name="T74" fmla="*/ 142 w 142"/>
              <a:gd name="T75" fmla="*/ 51 h 98"/>
              <a:gd name="T76" fmla="*/ 142 w 142"/>
              <a:gd name="T77" fmla="*/ 51 h 98"/>
              <a:gd name="T78" fmla="*/ 142 w 142"/>
              <a:gd name="T79" fmla="*/ 52 h 98"/>
              <a:gd name="T80" fmla="*/ 142 w 142"/>
              <a:gd name="T81" fmla="*/ 52 h 98"/>
              <a:gd name="T82" fmla="*/ 113 w 142"/>
              <a:gd name="T83" fmla="*/ 86 h 98"/>
              <a:gd name="T84" fmla="*/ 71 w 142"/>
              <a:gd name="T85" fmla="*/ 98 h 98"/>
              <a:gd name="T86" fmla="*/ 29 w 142"/>
              <a:gd name="T87" fmla="*/ 86 h 98"/>
              <a:gd name="T88" fmla="*/ 0 w 142"/>
              <a:gd name="T89" fmla="*/ 52 h 98"/>
              <a:gd name="T90" fmla="*/ 0 w 142"/>
              <a:gd name="T91" fmla="*/ 51 h 98"/>
              <a:gd name="T92" fmla="*/ 0 w 142"/>
              <a:gd name="T93" fmla="*/ 51 h 98"/>
              <a:gd name="T94" fmla="*/ 0 w 142"/>
              <a:gd name="T95" fmla="*/ 51 h 98"/>
              <a:gd name="T96" fmla="*/ 0 w 142"/>
              <a:gd name="T97" fmla="*/ 51 h 98"/>
              <a:gd name="T98" fmla="*/ 0 w 142"/>
              <a:gd name="T99" fmla="*/ 49 h 98"/>
              <a:gd name="T100" fmla="*/ 0 w 142"/>
              <a:gd name="T101" fmla="*/ 48 h 98"/>
              <a:gd name="T102" fmla="*/ 0 w 142"/>
              <a:gd name="T103" fmla="*/ 48 h 98"/>
              <a:gd name="T104" fmla="*/ 0 w 142"/>
              <a:gd name="T105" fmla="*/ 48 h 98"/>
              <a:gd name="T106" fmla="*/ 0 w 142"/>
              <a:gd name="T107" fmla="*/ 47 h 98"/>
              <a:gd name="T108" fmla="*/ 0 w 142"/>
              <a:gd name="T109" fmla="*/ 47 h 98"/>
              <a:gd name="T110" fmla="*/ 0 w 142"/>
              <a:gd name="T111" fmla="*/ 47 h 98"/>
              <a:gd name="T112" fmla="*/ 29 w 142"/>
              <a:gd name="T113" fmla="*/ 12 h 98"/>
              <a:gd name="T114" fmla="*/ 71 w 142"/>
              <a:gd name="T115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2" h="98">
                <a:moveTo>
                  <a:pt x="71" y="31"/>
                </a:moveTo>
                <a:cubicBezTo>
                  <a:pt x="66" y="31"/>
                  <a:pt x="62" y="33"/>
                  <a:pt x="59" y="37"/>
                </a:cubicBezTo>
                <a:cubicBezTo>
                  <a:pt x="55" y="40"/>
                  <a:pt x="53" y="44"/>
                  <a:pt x="53" y="49"/>
                </a:cubicBezTo>
                <a:cubicBezTo>
                  <a:pt x="53" y="54"/>
                  <a:pt x="55" y="58"/>
                  <a:pt x="59" y="62"/>
                </a:cubicBezTo>
                <a:cubicBezTo>
                  <a:pt x="62" y="66"/>
                  <a:pt x="67" y="67"/>
                  <a:pt x="72" y="67"/>
                </a:cubicBezTo>
                <a:cubicBezTo>
                  <a:pt x="76" y="67"/>
                  <a:pt x="81" y="66"/>
                  <a:pt x="84" y="62"/>
                </a:cubicBezTo>
                <a:cubicBezTo>
                  <a:pt x="87" y="58"/>
                  <a:pt x="89" y="54"/>
                  <a:pt x="89" y="49"/>
                </a:cubicBezTo>
                <a:cubicBezTo>
                  <a:pt x="89" y="44"/>
                  <a:pt x="87" y="40"/>
                  <a:pt x="84" y="37"/>
                </a:cubicBezTo>
                <a:cubicBezTo>
                  <a:pt x="80" y="33"/>
                  <a:pt x="76" y="31"/>
                  <a:pt x="71" y="31"/>
                </a:cubicBezTo>
                <a:close/>
                <a:moveTo>
                  <a:pt x="72" y="22"/>
                </a:moveTo>
                <a:cubicBezTo>
                  <a:pt x="79" y="22"/>
                  <a:pt x="85" y="25"/>
                  <a:pt x="90" y="30"/>
                </a:cubicBezTo>
                <a:cubicBezTo>
                  <a:pt x="96" y="36"/>
                  <a:pt x="98" y="42"/>
                  <a:pt x="98" y="49"/>
                </a:cubicBezTo>
                <a:cubicBezTo>
                  <a:pt x="98" y="57"/>
                  <a:pt x="96" y="63"/>
                  <a:pt x="90" y="68"/>
                </a:cubicBezTo>
                <a:cubicBezTo>
                  <a:pt x="85" y="74"/>
                  <a:pt x="79" y="76"/>
                  <a:pt x="72" y="76"/>
                </a:cubicBezTo>
                <a:cubicBezTo>
                  <a:pt x="64" y="76"/>
                  <a:pt x="58" y="74"/>
                  <a:pt x="53" y="68"/>
                </a:cubicBezTo>
                <a:cubicBezTo>
                  <a:pt x="47" y="63"/>
                  <a:pt x="45" y="57"/>
                  <a:pt x="45" y="49"/>
                </a:cubicBezTo>
                <a:cubicBezTo>
                  <a:pt x="45" y="42"/>
                  <a:pt x="47" y="36"/>
                  <a:pt x="53" y="30"/>
                </a:cubicBezTo>
                <a:cubicBezTo>
                  <a:pt x="58" y="25"/>
                  <a:pt x="64" y="22"/>
                  <a:pt x="72" y="22"/>
                </a:cubicBezTo>
                <a:close/>
                <a:moveTo>
                  <a:pt x="71" y="9"/>
                </a:moveTo>
                <a:cubicBezTo>
                  <a:pt x="58" y="9"/>
                  <a:pt x="46" y="12"/>
                  <a:pt x="34" y="19"/>
                </a:cubicBezTo>
                <a:cubicBezTo>
                  <a:pt x="23" y="26"/>
                  <a:pt x="14" y="36"/>
                  <a:pt x="9" y="49"/>
                </a:cubicBezTo>
                <a:cubicBezTo>
                  <a:pt x="14" y="62"/>
                  <a:pt x="23" y="72"/>
                  <a:pt x="34" y="79"/>
                </a:cubicBezTo>
                <a:cubicBezTo>
                  <a:pt x="46" y="86"/>
                  <a:pt x="58" y="90"/>
                  <a:pt x="71" y="90"/>
                </a:cubicBezTo>
                <a:cubicBezTo>
                  <a:pt x="84" y="90"/>
                  <a:pt x="96" y="86"/>
                  <a:pt x="108" y="79"/>
                </a:cubicBezTo>
                <a:cubicBezTo>
                  <a:pt x="119" y="72"/>
                  <a:pt x="128" y="62"/>
                  <a:pt x="134" y="50"/>
                </a:cubicBezTo>
                <a:cubicBezTo>
                  <a:pt x="128" y="36"/>
                  <a:pt x="119" y="26"/>
                  <a:pt x="108" y="19"/>
                </a:cubicBezTo>
                <a:cubicBezTo>
                  <a:pt x="97" y="12"/>
                  <a:pt x="85" y="9"/>
                  <a:pt x="71" y="9"/>
                </a:cubicBezTo>
                <a:close/>
                <a:moveTo>
                  <a:pt x="71" y="0"/>
                </a:moveTo>
                <a:cubicBezTo>
                  <a:pt x="87" y="0"/>
                  <a:pt x="101" y="4"/>
                  <a:pt x="113" y="12"/>
                </a:cubicBezTo>
                <a:cubicBezTo>
                  <a:pt x="126" y="21"/>
                  <a:pt x="136" y="32"/>
                  <a:pt x="142" y="47"/>
                </a:cubicBezTo>
                <a:cubicBezTo>
                  <a:pt x="142" y="47"/>
                  <a:pt x="142" y="47"/>
                  <a:pt x="142" y="47"/>
                </a:cubicBezTo>
                <a:cubicBezTo>
                  <a:pt x="142" y="47"/>
                  <a:pt x="142" y="48"/>
                  <a:pt x="142" y="48"/>
                </a:cubicBezTo>
                <a:cubicBezTo>
                  <a:pt x="142" y="48"/>
                  <a:pt x="142" y="48"/>
                  <a:pt x="142" y="48"/>
                </a:cubicBezTo>
                <a:cubicBezTo>
                  <a:pt x="142" y="48"/>
                  <a:pt x="142" y="48"/>
                  <a:pt x="142" y="48"/>
                </a:cubicBezTo>
                <a:cubicBezTo>
                  <a:pt x="142" y="49"/>
                  <a:pt x="142" y="49"/>
                  <a:pt x="142" y="49"/>
                </a:cubicBezTo>
                <a:cubicBezTo>
                  <a:pt x="142" y="50"/>
                  <a:pt x="142" y="50"/>
                  <a:pt x="142" y="51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2" y="51"/>
                  <a:pt x="142" y="51"/>
                  <a:pt x="142" y="52"/>
                </a:cubicBezTo>
                <a:cubicBezTo>
                  <a:pt x="142" y="52"/>
                  <a:pt x="142" y="52"/>
                  <a:pt x="142" y="52"/>
                </a:cubicBezTo>
                <a:cubicBezTo>
                  <a:pt x="136" y="67"/>
                  <a:pt x="126" y="78"/>
                  <a:pt x="113" y="86"/>
                </a:cubicBezTo>
                <a:cubicBezTo>
                  <a:pt x="100" y="94"/>
                  <a:pt x="86" y="98"/>
                  <a:pt x="71" y="98"/>
                </a:cubicBezTo>
                <a:cubicBezTo>
                  <a:pt x="56" y="98"/>
                  <a:pt x="42" y="94"/>
                  <a:pt x="29" y="86"/>
                </a:cubicBezTo>
                <a:cubicBezTo>
                  <a:pt x="16" y="78"/>
                  <a:pt x="6" y="67"/>
                  <a:pt x="0" y="52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0"/>
                  <a:pt x="0" y="50"/>
                  <a:pt x="0" y="49"/>
                </a:cubicBezTo>
                <a:cubicBezTo>
                  <a:pt x="0" y="49"/>
                  <a:pt x="0" y="49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6" y="32"/>
                  <a:pt x="16" y="21"/>
                  <a:pt x="29" y="12"/>
                </a:cubicBezTo>
                <a:cubicBezTo>
                  <a:pt x="42" y="4"/>
                  <a:pt x="56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2" name="Freeform 539">
            <a:extLst>
              <a:ext uri="{FF2B5EF4-FFF2-40B4-BE49-F238E27FC236}">
                <a16:creationId xmlns:a16="http://schemas.microsoft.com/office/drawing/2014/main" id="{ECD7BF15-5D59-2646-AF62-B5FA817266B1}"/>
              </a:ext>
            </a:extLst>
          </p:cNvPr>
          <p:cNvSpPr>
            <a:spLocks noEditPoints="1"/>
          </p:cNvSpPr>
          <p:nvPr/>
        </p:nvSpPr>
        <p:spPr bwMode="auto">
          <a:xfrm>
            <a:off x="6074374" y="3148677"/>
            <a:ext cx="274885" cy="259020"/>
          </a:xfrm>
          <a:custGeom>
            <a:avLst/>
            <a:gdLst>
              <a:gd name="T0" fmla="*/ 103 w 143"/>
              <a:gd name="T1" fmla="*/ 125 h 134"/>
              <a:gd name="T2" fmla="*/ 107 w 143"/>
              <a:gd name="T3" fmla="*/ 130 h 134"/>
              <a:gd name="T4" fmla="*/ 103 w 143"/>
              <a:gd name="T5" fmla="*/ 134 h 134"/>
              <a:gd name="T6" fmla="*/ 37 w 143"/>
              <a:gd name="T7" fmla="*/ 133 h 134"/>
              <a:gd name="T8" fmla="*/ 37 w 143"/>
              <a:gd name="T9" fmla="*/ 127 h 134"/>
              <a:gd name="T10" fmla="*/ 116 w 143"/>
              <a:gd name="T11" fmla="*/ 18 h 134"/>
              <a:gd name="T12" fmla="*/ 115 w 143"/>
              <a:gd name="T13" fmla="*/ 41 h 134"/>
              <a:gd name="T14" fmla="*/ 133 w 143"/>
              <a:gd name="T15" fmla="*/ 18 h 134"/>
              <a:gd name="T16" fmla="*/ 9 w 143"/>
              <a:gd name="T17" fmla="*/ 18 h 134"/>
              <a:gd name="T18" fmla="*/ 27 w 143"/>
              <a:gd name="T19" fmla="*/ 40 h 134"/>
              <a:gd name="T20" fmla="*/ 26 w 143"/>
              <a:gd name="T21" fmla="*/ 18 h 134"/>
              <a:gd name="T22" fmla="*/ 35 w 143"/>
              <a:gd name="T23" fmla="*/ 9 h 134"/>
              <a:gd name="T24" fmla="*/ 46 w 143"/>
              <a:gd name="T25" fmla="*/ 61 h 134"/>
              <a:gd name="T26" fmla="*/ 96 w 143"/>
              <a:gd name="T27" fmla="*/ 61 h 134"/>
              <a:gd name="T28" fmla="*/ 107 w 143"/>
              <a:gd name="T29" fmla="*/ 9 h 134"/>
              <a:gd name="T30" fmla="*/ 31 w 143"/>
              <a:gd name="T31" fmla="*/ 0 h 134"/>
              <a:gd name="T32" fmla="*/ 114 w 143"/>
              <a:gd name="T33" fmla="*/ 2 h 134"/>
              <a:gd name="T34" fmla="*/ 116 w 143"/>
              <a:gd name="T35" fmla="*/ 9 h 134"/>
              <a:gd name="T36" fmla="*/ 142 w 143"/>
              <a:gd name="T37" fmla="*/ 13 h 134"/>
              <a:gd name="T38" fmla="*/ 141 w 143"/>
              <a:gd name="T39" fmla="*/ 28 h 134"/>
              <a:gd name="T40" fmla="*/ 113 w 143"/>
              <a:gd name="T41" fmla="*/ 49 h 134"/>
              <a:gd name="T42" fmla="*/ 76 w 143"/>
              <a:gd name="T43" fmla="*/ 81 h 134"/>
              <a:gd name="T44" fmla="*/ 89 w 143"/>
              <a:gd name="T45" fmla="*/ 112 h 134"/>
              <a:gd name="T46" fmla="*/ 94 w 143"/>
              <a:gd name="T47" fmla="*/ 116 h 134"/>
              <a:gd name="T48" fmla="*/ 89 w 143"/>
              <a:gd name="T49" fmla="*/ 121 h 134"/>
              <a:gd name="T50" fmla="*/ 50 w 143"/>
              <a:gd name="T51" fmla="*/ 119 h 134"/>
              <a:gd name="T52" fmla="*/ 50 w 143"/>
              <a:gd name="T53" fmla="*/ 113 h 134"/>
              <a:gd name="T54" fmla="*/ 67 w 143"/>
              <a:gd name="T55" fmla="*/ 112 h 134"/>
              <a:gd name="T56" fmla="*/ 44 w 143"/>
              <a:gd name="T57" fmla="*/ 71 h 134"/>
              <a:gd name="T58" fmla="*/ 6 w 143"/>
              <a:gd name="T59" fmla="*/ 40 h 134"/>
              <a:gd name="T60" fmla="*/ 0 w 143"/>
              <a:gd name="T61" fmla="*/ 18 h 134"/>
              <a:gd name="T62" fmla="*/ 5 w 143"/>
              <a:gd name="T63" fmla="*/ 9 h 134"/>
              <a:gd name="T64" fmla="*/ 26 w 143"/>
              <a:gd name="T65" fmla="*/ 5 h 134"/>
              <a:gd name="T66" fmla="*/ 31 w 143"/>
              <a:gd name="T67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3" h="134">
                <a:moveTo>
                  <a:pt x="40" y="125"/>
                </a:moveTo>
                <a:cubicBezTo>
                  <a:pt x="103" y="125"/>
                  <a:pt x="103" y="125"/>
                  <a:pt x="103" y="125"/>
                </a:cubicBezTo>
                <a:cubicBezTo>
                  <a:pt x="104" y="125"/>
                  <a:pt x="105" y="126"/>
                  <a:pt x="106" y="127"/>
                </a:cubicBezTo>
                <a:cubicBezTo>
                  <a:pt x="107" y="128"/>
                  <a:pt x="107" y="129"/>
                  <a:pt x="107" y="130"/>
                </a:cubicBezTo>
                <a:cubicBezTo>
                  <a:pt x="107" y="131"/>
                  <a:pt x="107" y="132"/>
                  <a:pt x="106" y="133"/>
                </a:cubicBezTo>
                <a:cubicBezTo>
                  <a:pt x="105" y="134"/>
                  <a:pt x="104" y="134"/>
                  <a:pt x="103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38" y="134"/>
                  <a:pt x="37" y="134"/>
                  <a:pt x="37" y="133"/>
                </a:cubicBezTo>
                <a:cubicBezTo>
                  <a:pt x="36" y="132"/>
                  <a:pt x="35" y="131"/>
                  <a:pt x="35" y="130"/>
                </a:cubicBezTo>
                <a:cubicBezTo>
                  <a:pt x="35" y="129"/>
                  <a:pt x="36" y="128"/>
                  <a:pt x="37" y="127"/>
                </a:cubicBezTo>
                <a:cubicBezTo>
                  <a:pt x="37" y="126"/>
                  <a:pt x="38" y="125"/>
                  <a:pt x="40" y="125"/>
                </a:cubicBezTo>
                <a:close/>
                <a:moveTo>
                  <a:pt x="116" y="18"/>
                </a:moveTo>
                <a:cubicBezTo>
                  <a:pt x="116" y="33"/>
                  <a:pt x="116" y="33"/>
                  <a:pt x="116" y="33"/>
                </a:cubicBezTo>
                <a:cubicBezTo>
                  <a:pt x="116" y="36"/>
                  <a:pt x="116" y="38"/>
                  <a:pt x="115" y="41"/>
                </a:cubicBezTo>
                <a:cubicBezTo>
                  <a:pt x="121" y="40"/>
                  <a:pt x="126" y="38"/>
                  <a:pt x="129" y="34"/>
                </a:cubicBezTo>
                <a:cubicBezTo>
                  <a:pt x="132" y="30"/>
                  <a:pt x="134" y="25"/>
                  <a:pt x="133" y="18"/>
                </a:cubicBezTo>
                <a:lnTo>
                  <a:pt x="116" y="18"/>
                </a:lnTo>
                <a:close/>
                <a:moveTo>
                  <a:pt x="9" y="18"/>
                </a:moveTo>
                <a:cubicBezTo>
                  <a:pt x="9" y="25"/>
                  <a:pt x="10" y="30"/>
                  <a:pt x="13" y="34"/>
                </a:cubicBezTo>
                <a:cubicBezTo>
                  <a:pt x="16" y="38"/>
                  <a:pt x="21" y="40"/>
                  <a:pt x="27" y="40"/>
                </a:cubicBezTo>
                <a:cubicBezTo>
                  <a:pt x="27" y="38"/>
                  <a:pt x="26" y="35"/>
                  <a:pt x="26" y="33"/>
                </a:cubicBezTo>
                <a:cubicBezTo>
                  <a:pt x="26" y="18"/>
                  <a:pt x="26" y="18"/>
                  <a:pt x="26" y="18"/>
                </a:cubicBezTo>
                <a:lnTo>
                  <a:pt x="9" y="18"/>
                </a:lnTo>
                <a:close/>
                <a:moveTo>
                  <a:pt x="35" y="9"/>
                </a:moveTo>
                <a:cubicBezTo>
                  <a:pt x="35" y="33"/>
                  <a:pt x="35" y="33"/>
                  <a:pt x="35" y="33"/>
                </a:cubicBezTo>
                <a:cubicBezTo>
                  <a:pt x="35" y="44"/>
                  <a:pt x="39" y="53"/>
                  <a:pt x="46" y="61"/>
                </a:cubicBezTo>
                <a:cubicBezTo>
                  <a:pt x="53" y="68"/>
                  <a:pt x="61" y="72"/>
                  <a:pt x="71" y="72"/>
                </a:cubicBezTo>
                <a:cubicBezTo>
                  <a:pt x="81" y="72"/>
                  <a:pt x="89" y="68"/>
                  <a:pt x="96" y="61"/>
                </a:cubicBezTo>
                <a:cubicBezTo>
                  <a:pt x="103" y="53"/>
                  <a:pt x="107" y="44"/>
                  <a:pt x="107" y="33"/>
                </a:cubicBezTo>
                <a:cubicBezTo>
                  <a:pt x="107" y="9"/>
                  <a:pt x="107" y="9"/>
                  <a:pt x="107" y="9"/>
                </a:cubicBezTo>
                <a:lnTo>
                  <a:pt x="35" y="9"/>
                </a:lnTo>
                <a:close/>
                <a:moveTo>
                  <a:pt x="31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2" y="0"/>
                  <a:pt x="113" y="1"/>
                  <a:pt x="114" y="2"/>
                </a:cubicBezTo>
                <a:cubicBezTo>
                  <a:pt x="115" y="2"/>
                  <a:pt x="116" y="3"/>
                  <a:pt x="116" y="5"/>
                </a:cubicBezTo>
                <a:cubicBezTo>
                  <a:pt x="116" y="9"/>
                  <a:pt x="116" y="9"/>
                  <a:pt x="116" y="9"/>
                </a:cubicBezTo>
                <a:cubicBezTo>
                  <a:pt x="137" y="9"/>
                  <a:pt x="137" y="9"/>
                  <a:pt x="137" y="9"/>
                </a:cubicBezTo>
                <a:cubicBezTo>
                  <a:pt x="140" y="9"/>
                  <a:pt x="141" y="11"/>
                  <a:pt x="142" y="13"/>
                </a:cubicBezTo>
                <a:cubicBezTo>
                  <a:pt x="142" y="14"/>
                  <a:pt x="142" y="16"/>
                  <a:pt x="142" y="18"/>
                </a:cubicBezTo>
                <a:cubicBezTo>
                  <a:pt x="143" y="20"/>
                  <a:pt x="142" y="23"/>
                  <a:pt x="141" y="28"/>
                </a:cubicBezTo>
                <a:cubicBezTo>
                  <a:pt x="141" y="33"/>
                  <a:pt x="139" y="37"/>
                  <a:pt x="136" y="40"/>
                </a:cubicBezTo>
                <a:cubicBezTo>
                  <a:pt x="131" y="46"/>
                  <a:pt x="123" y="49"/>
                  <a:pt x="113" y="49"/>
                </a:cubicBezTo>
                <a:cubicBezTo>
                  <a:pt x="110" y="58"/>
                  <a:pt x="105" y="65"/>
                  <a:pt x="98" y="71"/>
                </a:cubicBezTo>
                <a:cubicBezTo>
                  <a:pt x="92" y="77"/>
                  <a:pt x="84" y="80"/>
                  <a:pt x="76" y="81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89" y="112"/>
                  <a:pt x="89" y="112"/>
                  <a:pt x="89" y="112"/>
                </a:cubicBezTo>
                <a:cubicBezTo>
                  <a:pt x="90" y="112"/>
                  <a:pt x="92" y="112"/>
                  <a:pt x="92" y="113"/>
                </a:cubicBezTo>
                <a:cubicBezTo>
                  <a:pt x="93" y="114"/>
                  <a:pt x="94" y="115"/>
                  <a:pt x="94" y="116"/>
                </a:cubicBezTo>
                <a:cubicBezTo>
                  <a:pt x="94" y="118"/>
                  <a:pt x="93" y="119"/>
                  <a:pt x="92" y="119"/>
                </a:cubicBezTo>
                <a:cubicBezTo>
                  <a:pt x="92" y="120"/>
                  <a:pt x="90" y="121"/>
                  <a:pt x="89" y="121"/>
                </a:cubicBezTo>
                <a:cubicBezTo>
                  <a:pt x="53" y="121"/>
                  <a:pt x="53" y="121"/>
                  <a:pt x="53" y="121"/>
                </a:cubicBezTo>
                <a:cubicBezTo>
                  <a:pt x="52" y="121"/>
                  <a:pt x="51" y="120"/>
                  <a:pt x="50" y="119"/>
                </a:cubicBezTo>
                <a:cubicBezTo>
                  <a:pt x="49" y="119"/>
                  <a:pt x="49" y="118"/>
                  <a:pt x="49" y="116"/>
                </a:cubicBezTo>
                <a:cubicBezTo>
                  <a:pt x="49" y="115"/>
                  <a:pt x="49" y="114"/>
                  <a:pt x="50" y="113"/>
                </a:cubicBezTo>
                <a:cubicBezTo>
                  <a:pt x="51" y="112"/>
                  <a:pt x="52" y="112"/>
                  <a:pt x="53" y="112"/>
                </a:cubicBezTo>
                <a:cubicBezTo>
                  <a:pt x="67" y="112"/>
                  <a:pt x="67" y="112"/>
                  <a:pt x="67" y="112"/>
                </a:cubicBezTo>
                <a:cubicBezTo>
                  <a:pt x="67" y="81"/>
                  <a:pt x="67" y="81"/>
                  <a:pt x="67" y="81"/>
                </a:cubicBezTo>
                <a:cubicBezTo>
                  <a:pt x="58" y="80"/>
                  <a:pt x="50" y="77"/>
                  <a:pt x="44" y="71"/>
                </a:cubicBezTo>
                <a:cubicBezTo>
                  <a:pt x="37" y="65"/>
                  <a:pt x="32" y="58"/>
                  <a:pt x="29" y="49"/>
                </a:cubicBezTo>
                <a:cubicBezTo>
                  <a:pt x="19" y="49"/>
                  <a:pt x="11" y="46"/>
                  <a:pt x="6" y="40"/>
                </a:cubicBezTo>
                <a:cubicBezTo>
                  <a:pt x="4" y="37"/>
                  <a:pt x="2" y="33"/>
                  <a:pt x="1" y="28"/>
                </a:cubicBezTo>
                <a:cubicBezTo>
                  <a:pt x="0" y="23"/>
                  <a:pt x="0" y="20"/>
                  <a:pt x="0" y="18"/>
                </a:cubicBezTo>
                <a:cubicBezTo>
                  <a:pt x="0" y="16"/>
                  <a:pt x="1" y="14"/>
                  <a:pt x="1" y="13"/>
                </a:cubicBezTo>
                <a:cubicBezTo>
                  <a:pt x="1" y="11"/>
                  <a:pt x="3" y="9"/>
                  <a:pt x="5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3"/>
                  <a:pt x="27" y="2"/>
                  <a:pt x="28" y="2"/>
                </a:cubicBezTo>
                <a:cubicBezTo>
                  <a:pt x="28" y="1"/>
                  <a:pt x="30" y="0"/>
                  <a:pt x="3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" name="Freeform 492">
            <a:extLst>
              <a:ext uri="{FF2B5EF4-FFF2-40B4-BE49-F238E27FC236}">
                <a16:creationId xmlns:a16="http://schemas.microsoft.com/office/drawing/2014/main" id="{0440A3E8-331A-CA47-A1A6-41D95123CB17}"/>
              </a:ext>
            </a:extLst>
          </p:cNvPr>
          <p:cNvSpPr>
            <a:spLocks noEditPoints="1"/>
          </p:cNvSpPr>
          <p:nvPr/>
        </p:nvSpPr>
        <p:spPr bwMode="auto">
          <a:xfrm>
            <a:off x="6073392" y="2607600"/>
            <a:ext cx="276849" cy="276112"/>
          </a:xfrm>
          <a:custGeom>
            <a:avLst/>
            <a:gdLst>
              <a:gd name="T0" fmla="*/ 37 w 144"/>
              <a:gd name="T1" fmla="*/ 67 h 143"/>
              <a:gd name="T2" fmla="*/ 44 w 144"/>
              <a:gd name="T3" fmla="*/ 67 h 143"/>
              <a:gd name="T4" fmla="*/ 50 w 144"/>
              <a:gd name="T5" fmla="*/ 73 h 143"/>
              <a:gd name="T6" fmla="*/ 50 w 144"/>
              <a:gd name="T7" fmla="*/ 80 h 143"/>
              <a:gd name="T8" fmla="*/ 44 w 144"/>
              <a:gd name="T9" fmla="*/ 86 h 143"/>
              <a:gd name="T10" fmla="*/ 37 w 144"/>
              <a:gd name="T11" fmla="*/ 86 h 143"/>
              <a:gd name="T12" fmla="*/ 31 w 144"/>
              <a:gd name="T13" fmla="*/ 80 h 143"/>
              <a:gd name="T14" fmla="*/ 31 w 144"/>
              <a:gd name="T15" fmla="*/ 73 h 143"/>
              <a:gd name="T16" fmla="*/ 34 w 144"/>
              <a:gd name="T17" fmla="*/ 65 h 143"/>
              <a:gd name="T18" fmla="*/ 89 w 144"/>
              <a:gd name="T19" fmla="*/ 40 h 143"/>
              <a:gd name="T20" fmla="*/ 81 w 144"/>
              <a:gd name="T21" fmla="*/ 50 h 143"/>
              <a:gd name="T22" fmla="*/ 67 w 144"/>
              <a:gd name="T23" fmla="*/ 40 h 143"/>
              <a:gd name="T24" fmla="*/ 76 w 144"/>
              <a:gd name="T25" fmla="*/ 50 h 143"/>
              <a:gd name="T26" fmla="*/ 67 w 144"/>
              <a:gd name="T27" fmla="*/ 40 h 143"/>
              <a:gd name="T28" fmla="*/ 89 w 144"/>
              <a:gd name="T29" fmla="*/ 27 h 143"/>
              <a:gd name="T30" fmla="*/ 81 w 144"/>
              <a:gd name="T31" fmla="*/ 36 h 143"/>
              <a:gd name="T32" fmla="*/ 67 w 144"/>
              <a:gd name="T33" fmla="*/ 27 h 143"/>
              <a:gd name="T34" fmla="*/ 76 w 144"/>
              <a:gd name="T35" fmla="*/ 36 h 143"/>
              <a:gd name="T36" fmla="*/ 67 w 144"/>
              <a:gd name="T37" fmla="*/ 27 h 143"/>
              <a:gd name="T38" fmla="*/ 49 w 144"/>
              <a:gd name="T39" fmla="*/ 20 h 143"/>
              <a:gd name="T40" fmla="*/ 41 w 144"/>
              <a:gd name="T41" fmla="*/ 28 h 143"/>
              <a:gd name="T42" fmla="*/ 21 w 144"/>
              <a:gd name="T43" fmla="*/ 49 h 143"/>
              <a:gd name="T44" fmla="*/ 14 w 144"/>
              <a:gd name="T45" fmla="*/ 90 h 143"/>
              <a:gd name="T46" fmla="*/ 26 w 144"/>
              <a:gd name="T47" fmla="*/ 113 h 143"/>
              <a:gd name="T48" fmla="*/ 38 w 144"/>
              <a:gd name="T49" fmla="*/ 131 h 143"/>
              <a:gd name="T50" fmla="*/ 45 w 144"/>
              <a:gd name="T51" fmla="*/ 134 h 143"/>
              <a:gd name="T52" fmla="*/ 55 w 144"/>
              <a:gd name="T53" fmla="*/ 123 h 143"/>
              <a:gd name="T54" fmla="*/ 61 w 144"/>
              <a:gd name="T55" fmla="*/ 103 h 143"/>
              <a:gd name="T56" fmla="*/ 74 w 144"/>
              <a:gd name="T57" fmla="*/ 77 h 143"/>
              <a:gd name="T58" fmla="*/ 76 w 144"/>
              <a:gd name="T59" fmla="*/ 76 h 143"/>
              <a:gd name="T60" fmla="*/ 77 w 144"/>
              <a:gd name="T61" fmla="*/ 74 h 143"/>
              <a:gd name="T62" fmla="*/ 103 w 144"/>
              <a:gd name="T63" fmla="*/ 61 h 143"/>
              <a:gd name="T64" fmla="*/ 124 w 144"/>
              <a:gd name="T65" fmla="*/ 55 h 143"/>
              <a:gd name="T66" fmla="*/ 134 w 144"/>
              <a:gd name="T67" fmla="*/ 45 h 143"/>
              <a:gd name="T68" fmla="*/ 124 w 144"/>
              <a:gd name="T69" fmla="*/ 31 h 143"/>
              <a:gd name="T70" fmla="*/ 101 w 144"/>
              <a:gd name="T71" fmla="*/ 19 h 143"/>
              <a:gd name="T72" fmla="*/ 72 w 144"/>
              <a:gd name="T73" fmla="*/ 9 h 143"/>
              <a:gd name="T74" fmla="*/ 94 w 144"/>
              <a:gd name="T75" fmla="*/ 6 h 143"/>
              <a:gd name="T76" fmla="*/ 116 w 144"/>
              <a:gd name="T77" fmla="*/ 17 h 143"/>
              <a:gd name="T78" fmla="*/ 136 w 144"/>
              <a:gd name="T79" fmla="*/ 29 h 143"/>
              <a:gd name="T80" fmla="*/ 143 w 144"/>
              <a:gd name="T81" fmla="*/ 46 h 143"/>
              <a:gd name="T82" fmla="*/ 136 w 144"/>
              <a:gd name="T83" fmla="*/ 58 h 143"/>
              <a:gd name="T84" fmla="*/ 122 w 144"/>
              <a:gd name="T85" fmla="*/ 65 h 143"/>
              <a:gd name="T86" fmla="*/ 104 w 144"/>
              <a:gd name="T87" fmla="*/ 70 h 143"/>
              <a:gd name="T88" fmla="*/ 84 w 144"/>
              <a:gd name="T89" fmla="*/ 81 h 143"/>
              <a:gd name="T90" fmla="*/ 82 w 144"/>
              <a:gd name="T91" fmla="*/ 82 h 143"/>
              <a:gd name="T92" fmla="*/ 81 w 144"/>
              <a:gd name="T93" fmla="*/ 83 h 143"/>
              <a:gd name="T94" fmla="*/ 70 w 144"/>
              <a:gd name="T95" fmla="*/ 104 h 143"/>
              <a:gd name="T96" fmla="*/ 66 w 144"/>
              <a:gd name="T97" fmla="*/ 121 h 143"/>
              <a:gd name="T98" fmla="*/ 59 w 144"/>
              <a:gd name="T99" fmla="*/ 136 h 143"/>
              <a:gd name="T100" fmla="*/ 46 w 144"/>
              <a:gd name="T101" fmla="*/ 143 h 143"/>
              <a:gd name="T102" fmla="*/ 36 w 144"/>
              <a:gd name="T103" fmla="*/ 141 h 143"/>
              <a:gd name="T104" fmla="*/ 22 w 144"/>
              <a:gd name="T105" fmla="*/ 126 h 143"/>
              <a:gd name="T106" fmla="*/ 11 w 144"/>
              <a:gd name="T107" fmla="*/ 104 h 143"/>
              <a:gd name="T108" fmla="*/ 1 w 144"/>
              <a:gd name="T109" fmla="*/ 67 h 143"/>
              <a:gd name="T110" fmla="*/ 23 w 144"/>
              <a:gd name="T111" fmla="*/ 35 h 143"/>
              <a:gd name="T112" fmla="*/ 35 w 144"/>
              <a:gd name="T113" fmla="*/ 22 h 143"/>
              <a:gd name="T114" fmla="*/ 43 w 144"/>
              <a:gd name="T115" fmla="*/ 1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43">
                <a:moveTo>
                  <a:pt x="34" y="65"/>
                </a:moveTo>
                <a:cubicBezTo>
                  <a:pt x="35" y="65"/>
                  <a:pt x="36" y="66"/>
                  <a:pt x="37" y="67"/>
                </a:cubicBezTo>
                <a:cubicBezTo>
                  <a:pt x="40" y="70"/>
                  <a:pt x="40" y="70"/>
                  <a:pt x="40" y="70"/>
                </a:cubicBezTo>
                <a:cubicBezTo>
                  <a:pt x="44" y="67"/>
                  <a:pt x="44" y="67"/>
                  <a:pt x="44" y="67"/>
                </a:cubicBezTo>
                <a:cubicBezTo>
                  <a:pt x="46" y="65"/>
                  <a:pt x="48" y="65"/>
                  <a:pt x="50" y="67"/>
                </a:cubicBezTo>
                <a:cubicBezTo>
                  <a:pt x="52" y="69"/>
                  <a:pt x="52" y="71"/>
                  <a:pt x="50" y="73"/>
                </a:cubicBezTo>
                <a:cubicBezTo>
                  <a:pt x="47" y="76"/>
                  <a:pt x="47" y="76"/>
                  <a:pt x="47" y="76"/>
                </a:cubicBezTo>
                <a:cubicBezTo>
                  <a:pt x="50" y="80"/>
                  <a:pt x="50" y="80"/>
                  <a:pt x="50" y="80"/>
                </a:cubicBezTo>
                <a:cubicBezTo>
                  <a:pt x="52" y="81"/>
                  <a:pt x="52" y="84"/>
                  <a:pt x="50" y="86"/>
                </a:cubicBezTo>
                <a:cubicBezTo>
                  <a:pt x="48" y="88"/>
                  <a:pt x="46" y="88"/>
                  <a:pt x="44" y="86"/>
                </a:cubicBezTo>
                <a:cubicBezTo>
                  <a:pt x="40" y="82"/>
                  <a:pt x="40" y="82"/>
                  <a:pt x="40" y="82"/>
                </a:cubicBezTo>
                <a:cubicBezTo>
                  <a:pt x="37" y="86"/>
                  <a:pt x="37" y="86"/>
                  <a:pt x="37" y="86"/>
                </a:cubicBezTo>
                <a:cubicBezTo>
                  <a:pt x="35" y="87"/>
                  <a:pt x="33" y="87"/>
                  <a:pt x="31" y="86"/>
                </a:cubicBezTo>
                <a:cubicBezTo>
                  <a:pt x="29" y="84"/>
                  <a:pt x="29" y="81"/>
                  <a:pt x="31" y="80"/>
                </a:cubicBezTo>
                <a:cubicBezTo>
                  <a:pt x="34" y="76"/>
                  <a:pt x="34" y="76"/>
                  <a:pt x="34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29" y="71"/>
                  <a:pt x="29" y="69"/>
                  <a:pt x="31" y="67"/>
                </a:cubicBezTo>
                <a:cubicBezTo>
                  <a:pt x="32" y="66"/>
                  <a:pt x="33" y="65"/>
                  <a:pt x="34" y="65"/>
                </a:cubicBezTo>
                <a:close/>
                <a:moveTo>
                  <a:pt x="81" y="40"/>
                </a:moveTo>
                <a:cubicBezTo>
                  <a:pt x="89" y="40"/>
                  <a:pt x="89" y="40"/>
                  <a:pt x="89" y="40"/>
                </a:cubicBezTo>
                <a:cubicBezTo>
                  <a:pt x="89" y="50"/>
                  <a:pt x="89" y="50"/>
                  <a:pt x="89" y="50"/>
                </a:cubicBezTo>
                <a:cubicBezTo>
                  <a:pt x="81" y="50"/>
                  <a:pt x="81" y="50"/>
                  <a:pt x="81" y="50"/>
                </a:cubicBezTo>
                <a:lnTo>
                  <a:pt x="81" y="40"/>
                </a:lnTo>
                <a:close/>
                <a:moveTo>
                  <a:pt x="67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50"/>
                  <a:pt x="76" y="50"/>
                  <a:pt x="76" y="50"/>
                </a:cubicBezTo>
                <a:cubicBezTo>
                  <a:pt x="67" y="50"/>
                  <a:pt x="67" y="50"/>
                  <a:pt x="67" y="50"/>
                </a:cubicBezTo>
                <a:lnTo>
                  <a:pt x="67" y="40"/>
                </a:lnTo>
                <a:close/>
                <a:moveTo>
                  <a:pt x="81" y="27"/>
                </a:moveTo>
                <a:cubicBezTo>
                  <a:pt x="89" y="27"/>
                  <a:pt x="89" y="27"/>
                  <a:pt x="89" y="27"/>
                </a:cubicBezTo>
                <a:cubicBezTo>
                  <a:pt x="89" y="36"/>
                  <a:pt x="89" y="36"/>
                  <a:pt x="89" y="36"/>
                </a:cubicBezTo>
                <a:cubicBezTo>
                  <a:pt x="81" y="36"/>
                  <a:pt x="81" y="36"/>
                  <a:pt x="81" y="36"/>
                </a:cubicBezTo>
                <a:lnTo>
                  <a:pt x="81" y="27"/>
                </a:lnTo>
                <a:close/>
                <a:moveTo>
                  <a:pt x="67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76" y="36"/>
                  <a:pt x="76" y="36"/>
                  <a:pt x="76" y="36"/>
                </a:cubicBezTo>
                <a:cubicBezTo>
                  <a:pt x="67" y="36"/>
                  <a:pt x="67" y="36"/>
                  <a:pt x="67" y="36"/>
                </a:cubicBezTo>
                <a:lnTo>
                  <a:pt x="67" y="27"/>
                </a:lnTo>
                <a:close/>
                <a:moveTo>
                  <a:pt x="72" y="9"/>
                </a:moveTo>
                <a:cubicBezTo>
                  <a:pt x="65" y="9"/>
                  <a:pt x="57" y="13"/>
                  <a:pt x="49" y="20"/>
                </a:cubicBezTo>
                <a:cubicBezTo>
                  <a:pt x="48" y="21"/>
                  <a:pt x="47" y="22"/>
                  <a:pt x="45" y="24"/>
                </a:cubicBezTo>
                <a:cubicBezTo>
                  <a:pt x="43" y="26"/>
                  <a:pt x="42" y="28"/>
                  <a:pt x="41" y="28"/>
                </a:cubicBezTo>
                <a:cubicBezTo>
                  <a:pt x="37" y="32"/>
                  <a:pt x="33" y="37"/>
                  <a:pt x="29" y="41"/>
                </a:cubicBezTo>
                <a:cubicBezTo>
                  <a:pt x="24" y="46"/>
                  <a:pt x="21" y="48"/>
                  <a:pt x="21" y="49"/>
                </a:cubicBezTo>
                <a:cubicBezTo>
                  <a:pt x="15" y="55"/>
                  <a:pt x="11" y="61"/>
                  <a:pt x="10" y="67"/>
                </a:cubicBezTo>
                <a:cubicBezTo>
                  <a:pt x="9" y="73"/>
                  <a:pt x="10" y="80"/>
                  <a:pt x="14" y="90"/>
                </a:cubicBezTo>
                <a:cubicBezTo>
                  <a:pt x="15" y="92"/>
                  <a:pt x="17" y="96"/>
                  <a:pt x="20" y="101"/>
                </a:cubicBezTo>
                <a:cubicBezTo>
                  <a:pt x="22" y="106"/>
                  <a:pt x="24" y="110"/>
                  <a:pt x="26" y="113"/>
                </a:cubicBezTo>
                <a:cubicBezTo>
                  <a:pt x="27" y="116"/>
                  <a:pt x="29" y="120"/>
                  <a:pt x="31" y="123"/>
                </a:cubicBezTo>
                <a:cubicBezTo>
                  <a:pt x="34" y="127"/>
                  <a:pt x="36" y="130"/>
                  <a:pt x="38" y="131"/>
                </a:cubicBezTo>
                <a:cubicBezTo>
                  <a:pt x="40" y="133"/>
                  <a:pt x="42" y="134"/>
                  <a:pt x="45" y="134"/>
                </a:cubicBezTo>
                <a:cubicBezTo>
                  <a:pt x="45" y="134"/>
                  <a:pt x="45" y="134"/>
                  <a:pt x="45" y="134"/>
                </a:cubicBezTo>
                <a:cubicBezTo>
                  <a:pt x="47" y="134"/>
                  <a:pt x="49" y="133"/>
                  <a:pt x="51" y="131"/>
                </a:cubicBezTo>
                <a:cubicBezTo>
                  <a:pt x="53" y="130"/>
                  <a:pt x="54" y="127"/>
                  <a:pt x="55" y="123"/>
                </a:cubicBezTo>
                <a:cubicBezTo>
                  <a:pt x="57" y="120"/>
                  <a:pt x="58" y="117"/>
                  <a:pt x="59" y="114"/>
                </a:cubicBezTo>
                <a:cubicBezTo>
                  <a:pt x="59" y="112"/>
                  <a:pt x="60" y="108"/>
                  <a:pt x="61" y="103"/>
                </a:cubicBezTo>
                <a:cubicBezTo>
                  <a:pt x="62" y="98"/>
                  <a:pt x="63" y="95"/>
                  <a:pt x="63" y="93"/>
                </a:cubicBezTo>
                <a:cubicBezTo>
                  <a:pt x="65" y="89"/>
                  <a:pt x="68" y="83"/>
                  <a:pt x="74" y="77"/>
                </a:cubicBezTo>
                <a:cubicBezTo>
                  <a:pt x="75" y="77"/>
                  <a:pt x="75" y="76"/>
                  <a:pt x="75" y="76"/>
                </a:cubicBezTo>
                <a:cubicBezTo>
                  <a:pt x="75" y="76"/>
                  <a:pt x="76" y="76"/>
                  <a:pt x="76" y="76"/>
                </a:cubicBezTo>
                <a:cubicBezTo>
                  <a:pt x="76" y="75"/>
                  <a:pt x="76" y="75"/>
                  <a:pt x="76" y="75"/>
                </a:cubicBezTo>
                <a:cubicBezTo>
                  <a:pt x="77" y="75"/>
                  <a:pt x="77" y="74"/>
                  <a:pt x="77" y="74"/>
                </a:cubicBezTo>
                <a:cubicBezTo>
                  <a:pt x="83" y="68"/>
                  <a:pt x="89" y="64"/>
                  <a:pt x="94" y="63"/>
                </a:cubicBezTo>
                <a:cubicBezTo>
                  <a:pt x="95" y="63"/>
                  <a:pt x="98" y="62"/>
                  <a:pt x="103" y="61"/>
                </a:cubicBezTo>
                <a:cubicBezTo>
                  <a:pt x="108" y="60"/>
                  <a:pt x="112" y="59"/>
                  <a:pt x="114" y="58"/>
                </a:cubicBezTo>
                <a:cubicBezTo>
                  <a:pt x="117" y="58"/>
                  <a:pt x="120" y="57"/>
                  <a:pt x="124" y="55"/>
                </a:cubicBezTo>
                <a:cubicBezTo>
                  <a:pt x="127" y="54"/>
                  <a:pt x="130" y="52"/>
                  <a:pt x="131" y="51"/>
                </a:cubicBezTo>
                <a:cubicBezTo>
                  <a:pt x="133" y="49"/>
                  <a:pt x="134" y="47"/>
                  <a:pt x="134" y="45"/>
                </a:cubicBezTo>
                <a:cubicBezTo>
                  <a:pt x="134" y="43"/>
                  <a:pt x="134" y="40"/>
                  <a:pt x="132" y="38"/>
                </a:cubicBezTo>
                <a:cubicBezTo>
                  <a:pt x="130" y="36"/>
                  <a:pt x="128" y="33"/>
                  <a:pt x="124" y="31"/>
                </a:cubicBezTo>
                <a:cubicBezTo>
                  <a:pt x="120" y="29"/>
                  <a:pt x="117" y="27"/>
                  <a:pt x="114" y="25"/>
                </a:cubicBezTo>
                <a:cubicBezTo>
                  <a:pt x="111" y="24"/>
                  <a:pt x="107" y="22"/>
                  <a:pt x="101" y="19"/>
                </a:cubicBezTo>
                <a:cubicBezTo>
                  <a:pt x="96" y="17"/>
                  <a:pt x="92" y="15"/>
                  <a:pt x="90" y="14"/>
                </a:cubicBezTo>
                <a:cubicBezTo>
                  <a:pt x="84" y="11"/>
                  <a:pt x="78" y="9"/>
                  <a:pt x="72" y="9"/>
                </a:cubicBezTo>
                <a:close/>
                <a:moveTo>
                  <a:pt x="72" y="0"/>
                </a:moveTo>
                <a:cubicBezTo>
                  <a:pt x="79" y="0"/>
                  <a:pt x="86" y="2"/>
                  <a:pt x="94" y="6"/>
                </a:cubicBezTo>
                <a:cubicBezTo>
                  <a:pt x="96" y="7"/>
                  <a:pt x="100" y="9"/>
                  <a:pt x="104" y="11"/>
                </a:cubicBezTo>
                <a:cubicBezTo>
                  <a:pt x="109" y="13"/>
                  <a:pt x="114" y="15"/>
                  <a:pt x="116" y="17"/>
                </a:cubicBezTo>
                <a:cubicBezTo>
                  <a:pt x="119" y="18"/>
                  <a:pt x="122" y="20"/>
                  <a:pt x="127" y="22"/>
                </a:cubicBezTo>
                <a:cubicBezTo>
                  <a:pt x="131" y="25"/>
                  <a:pt x="134" y="27"/>
                  <a:pt x="136" y="29"/>
                </a:cubicBezTo>
                <a:cubicBezTo>
                  <a:pt x="138" y="31"/>
                  <a:pt x="140" y="34"/>
                  <a:pt x="141" y="37"/>
                </a:cubicBezTo>
                <a:cubicBezTo>
                  <a:pt x="143" y="40"/>
                  <a:pt x="144" y="43"/>
                  <a:pt x="143" y="46"/>
                </a:cubicBezTo>
                <a:cubicBezTo>
                  <a:pt x="143" y="48"/>
                  <a:pt x="142" y="51"/>
                  <a:pt x="141" y="53"/>
                </a:cubicBezTo>
                <a:cubicBezTo>
                  <a:pt x="140" y="55"/>
                  <a:pt x="139" y="57"/>
                  <a:pt x="136" y="58"/>
                </a:cubicBezTo>
                <a:cubicBezTo>
                  <a:pt x="134" y="60"/>
                  <a:pt x="132" y="61"/>
                  <a:pt x="130" y="62"/>
                </a:cubicBezTo>
                <a:cubicBezTo>
                  <a:pt x="128" y="63"/>
                  <a:pt x="125" y="64"/>
                  <a:pt x="122" y="65"/>
                </a:cubicBezTo>
                <a:cubicBezTo>
                  <a:pt x="118" y="66"/>
                  <a:pt x="115" y="67"/>
                  <a:pt x="113" y="68"/>
                </a:cubicBezTo>
                <a:cubicBezTo>
                  <a:pt x="111" y="68"/>
                  <a:pt x="108" y="69"/>
                  <a:pt x="104" y="70"/>
                </a:cubicBezTo>
                <a:cubicBezTo>
                  <a:pt x="100" y="71"/>
                  <a:pt x="98" y="71"/>
                  <a:pt x="96" y="72"/>
                </a:cubicBezTo>
                <a:cubicBezTo>
                  <a:pt x="93" y="73"/>
                  <a:pt x="89" y="76"/>
                  <a:pt x="84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1" y="83"/>
                  <a:pt x="81" y="83"/>
                  <a:pt x="81" y="83"/>
                </a:cubicBezTo>
                <a:cubicBezTo>
                  <a:pt x="76" y="88"/>
                  <a:pt x="73" y="93"/>
                  <a:pt x="72" y="96"/>
                </a:cubicBezTo>
                <a:cubicBezTo>
                  <a:pt x="72" y="97"/>
                  <a:pt x="71" y="100"/>
                  <a:pt x="70" y="104"/>
                </a:cubicBezTo>
                <a:cubicBezTo>
                  <a:pt x="69" y="108"/>
                  <a:pt x="69" y="111"/>
                  <a:pt x="68" y="113"/>
                </a:cubicBezTo>
                <a:cubicBezTo>
                  <a:pt x="68" y="115"/>
                  <a:pt x="67" y="118"/>
                  <a:pt x="66" y="121"/>
                </a:cubicBezTo>
                <a:cubicBezTo>
                  <a:pt x="65" y="125"/>
                  <a:pt x="64" y="128"/>
                  <a:pt x="62" y="130"/>
                </a:cubicBezTo>
                <a:cubicBezTo>
                  <a:pt x="61" y="132"/>
                  <a:pt x="60" y="134"/>
                  <a:pt x="59" y="136"/>
                </a:cubicBezTo>
                <a:cubicBezTo>
                  <a:pt x="57" y="138"/>
                  <a:pt x="55" y="140"/>
                  <a:pt x="53" y="141"/>
                </a:cubicBezTo>
                <a:cubicBezTo>
                  <a:pt x="51" y="142"/>
                  <a:pt x="49" y="143"/>
                  <a:pt x="46" y="143"/>
                </a:cubicBezTo>
                <a:cubicBezTo>
                  <a:pt x="46" y="143"/>
                  <a:pt x="45" y="143"/>
                  <a:pt x="45" y="143"/>
                </a:cubicBezTo>
                <a:cubicBezTo>
                  <a:pt x="42" y="143"/>
                  <a:pt x="39" y="142"/>
                  <a:pt x="36" y="141"/>
                </a:cubicBezTo>
                <a:cubicBezTo>
                  <a:pt x="34" y="139"/>
                  <a:pt x="31" y="137"/>
                  <a:pt x="29" y="135"/>
                </a:cubicBezTo>
                <a:cubicBezTo>
                  <a:pt x="27" y="133"/>
                  <a:pt x="25" y="130"/>
                  <a:pt x="22" y="126"/>
                </a:cubicBezTo>
                <a:cubicBezTo>
                  <a:pt x="20" y="122"/>
                  <a:pt x="18" y="118"/>
                  <a:pt x="17" y="116"/>
                </a:cubicBezTo>
                <a:cubicBezTo>
                  <a:pt x="15" y="113"/>
                  <a:pt x="14" y="109"/>
                  <a:pt x="11" y="104"/>
                </a:cubicBezTo>
                <a:cubicBezTo>
                  <a:pt x="9" y="99"/>
                  <a:pt x="8" y="96"/>
                  <a:pt x="6" y="94"/>
                </a:cubicBezTo>
                <a:cubicBezTo>
                  <a:pt x="1" y="84"/>
                  <a:pt x="0" y="75"/>
                  <a:pt x="1" y="67"/>
                </a:cubicBezTo>
                <a:cubicBezTo>
                  <a:pt x="2" y="59"/>
                  <a:pt x="7" y="51"/>
                  <a:pt x="15" y="43"/>
                </a:cubicBezTo>
                <a:cubicBezTo>
                  <a:pt x="23" y="35"/>
                  <a:pt x="23" y="35"/>
                  <a:pt x="23" y="35"/>
                </a:cubicBezTo>
                <a:cubicBezTo>
                  <a:pt x="30" y="27"/>
                  <a:pt x="30" y="27"/>
                  <a:pt x="30" y="27"/>
                </a:cubicBezTo>
                <a:cubicBezTo>
                  <a:pt x="35" y="22"/>
                  <a:pt x="35" y="22"/>
                  <a:pt x="35" y="22"/>
                </a:cubicBezTo>
                <a:cubicBezTo>
                  <a:pt x="38" y="19"/>
                  <a:pt x="38" y="19"/>
                  <a:pt x="38" y="19"/>
                </a:cubicBezTo>
                <a:cubicBezTo>
                  <a:pt x="43" y="14"/>
                  <a:pt x="43" y="14"/>
                  <a:pt x="43" y="14"/>
                </a:cubicBezTo>
                <a:cubicBezTo>
                  <a:pt x="53" y="5"/>
                  <a:pt x="62" y="0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4" name="Freeform 501">
            <a:extLst>
              <a:ext uri="{FF2B5EF4-FFF2-40B4-BE49-F238E27FC236}">
                <a16:creationId xmlns:a16="http://schemas.microsoft.com/office/drawing/2014/main" id="{0C7918A2-7600-0C4C-91FE-8E3191B2C92B}"/>
              </a:ext>
            </a:extLst>
          </p:cNvPr>
          <p:cNvSpPr>
            <a:spLocks noEditPoints="1"/>
          </p:cNvSpPr>
          <p:nvPr/>
        </p:nvSpPr>
        <p:spPr bwMode="auto">
          <a:xfrm>
            <a:off x="6612927" y="3610009"/>
            <a:ext cx="182602" cy="276112"/>
          </a:xfrm>
          <a:custGeom>
            <a:avLst/>
            <a:gdLst>
              <a:gd name="T0" fmla="*/ 59 w 95"/>
              <a:gd name="T1" fmla="*/ 9 h 143"/>
              <a:gd name="T2" fmla="*/ 10 w 95"/>
              <a:gd name="T3" fmla="*/ 75 h 143"/>
              <a:gd name="T4" fmla="*/ 46 w 95"/>
              <a:gd name="T5" fmla="*/ 75 h 143"/>
              <a:gd name="T6" fmla="*/ 36 w 95"/>
              <a:gd name="T7" fmla="*/ 134 h 143"/>
              <a:gd name="T8" fmla="*/ 85 w 95"/>
              <a:gd name="T9" fmla="*/ 62 h 143"/>
              <a:gd name="T10" fmla="*/ 49 w 95"/>
              <a:gd name="T11" fmla="*/ 62 h 143"/>
              <a:gd name="T12" fmla="*/ 59 w 95"/>
              <a:gd name="T13" fmla="*/ 9 h 143"/>
              <a:gd name="T14" fmla="*/ 58 w 95"/>
              <a:gd name="T15" fmla="*/ 0 h 143"/>
              <a:gd name="T16" fmla="*/ 59 w 95"/>
              <a:gd name="T17" fmla="*/ 0 h 143"/>
              <a:gd name="T18" fmla="*/ 59 w 95"/>
              <a:gd name="T19" fmla="*/ 0 h 143"/>
              <a:gd name="T20" fmla="*/ 66 w 95"/>
              <a:gd name="T21" fmla="*/ 3 h 143"/>
              <a:gd name="T22" fmla="*/ 68 w 95"/>
              <a:gd name="T23" fmla="*/ 9 h 143"/>
              <a:gd name="T24" fmla="*/ 68 w 95"/>
              <a:gd name="T25" fmla="*/ 11 h 143"/>
              <a:gd name="T26" fmla="*/ 60 w 95"/>
              <a:gd name="T27" fmla="*/ 53 h 143"/>
              <a:gd name="T28" fmla="*/ 86 w 95"/>
              <a:gd name="T29" fmla="*/ 53 h 143"/>
              <a:gd name="T30" fmla="*/ 93 w 95"/>
              <a:gd name="T31" fmla="*/ 58 h 143"/>
              <a:gd name="T32" fmla="*/ 93 w 95"/>
              <a:gd name="T33" fmla="*/ 67 h 143"/>
              <a:gd name="T34" fmla="*/ 43 w 95"/>
              <a:gd name="T35" fmla="*/ 139 h 143"/>
              <a:gd name="T36" fmla="*/ 36 w 95"/>
              <a:gd name="T37" fmla="*/ 143 h 143"/>
              <a:gd name="T38" fmla="*/ 32 w 95"/>
              <a:gd name="T39" fmla="*/ 142 h 143"/>
              <a:gd name="T40" fmla="*/ 28 w 95"/>
              <a:gd name="T41" fmla="*/ 138 h 143"/>
              <a:gd name="T42" fmla="*/ 27 w 95"/>
              <a:gd name="T43" fmla="*/ 132 h 143"/>
              <a:gd name="T44" fmla="*/ 35 w 95"/>
              <a:gd name="T45" fmla="*/ 84 h 143"/>
              <a:gd name="T46" fmla="*/ 9 w 95"/>
              <a:gd name="T47" fmla="*/ 84 h 143"/>
              <a:gd name="T48" fmla="*/ 2 w 95"/>
              <a:gd name="T49" fmla="*/ 79 h 143"/>
              <a:gd name="T50" fmla="*/ 2 w 95"/>
              <a:gd name="T51" fmla="*/ 70 h 143"/>
              <a:gd name="T52" fmla="*/ 52 w 95"/>
              <a:gd name="T53" fmla="*/ 4 h 143"/>
              <a:gd name="T54" fmla="*/ 53 w 95"/>
              <a:gd name="T55" fmla="*/ 3 h 143"/>
              <a:gd name="T56" fmla="*/ 54 w 95"/>
              <a:gd name="T57" fmla="*/ 1 h 143"/>
              <a:gd name="T58" fmla="*/ 58 w 95"/>
              <a:gd name="T5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5" h="143">
                <a:moveTo>
                  <a:pt x="59" y="9"/>
                </a:moveTo>
                <a:cubicBezTo>
                  <a:pt x="10" y="75"/>
                  <a:pt x="10" y="75"/>
                  <a:pt x="10" y="75"/>
                </a:cubicBezTo>
                <a:cubicBezTo>
                  <a:pt x="46" y="75"/>
                  <a:pt x="46" y="75"/>
                  <a:pt x="46" y="75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85" y="62"/>
                  <a:pt x="85" y="62"/>
                  <a:pt x="85" y="62"/>
                </a:cubicBezTo>
                <a:cubicBezTo>
                  <a:pt x="49" y="62"/>
                  <a:pt x="49" y="62"/>
                  <a:pt x="49" y="62"/>
                </a:cubicBezTo>
                <a:lnTo>
                  <a:pt x="59" y="9"/>
                </a:lnTo>
                <a:close/>
                <a:moveTo>
                  <a:pt x="58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2" y="0"/>
                  <a:pt x="64" y="1"/>
                  <a:pt x="66" y="3"/>
                </a:cubicBezTo>
                <a:cubicBezTo>
                  <a:pt x="67" y="4"/>
                  <a:pt x="68" y="6"/>
                  <a:pt x="68" y="9"/>
                </a:cubicBezTo>
                <a:cubicBezTo>
                  <a:pt x="68" y="9"/>
                  <a:pt x="68" y="10"/>
                  <a:pt x="68" y="11"/>
                </a:cubicBezTo>
                <a:cubicBezTo>
                  <a:pt x="60" y="53"/>
                  <a:pt x="60" y="53"/>
                  <a:pt x="60" y="53"/>
                </a:cubicBezTo>
                <a:cubicBezTo>
                  <a:pt x="86" y="53"/>
                  <a:pt x="86" y="53"/>
                  <a:pt x="86" y="53"/>
                </a:cubicBezTo>
                <a:cubicBezTo>
                  <a:pt x="89" y="53"/>
                  <a:pt x="92" y="55"/>
                  <a:pt x="93" y="58"/>
                </a:cubicBezTo>
                <a:cubicBezTo>
                  <a:pt x="95" y="61"/>
                  <a:pt x="95" y="64"/>
                  <a:pt x="93" y="67"/>
                </a:cubicBezTo>
                <a:cubicBezTo>
                  <a:pt x="43" y="139"/>
                  <a:pt x="43" y="139"/>
                  <a:pt x="43" y="139"/>
                </a:cubicBezTo>
                <a:cubicBezTo>
                  <a:pt x="41" y="141"/>
                  <a:pt x="39" y="143"/>
                  <a:pt x="36" y="143"/>
                </a:cubicBezTo>
                <a:cubicBezTo>
                  <a:pt x="35" y="143"/>
                  <a:pt x="33" y="142"/>
                  <a:pt x="32" y="142"/>
                </a:cubicBezTo>
                <a:cubicBezTo>
                  <a:pt x="30" y="141"/>
                  <a:pt x="29" y="140"/>
                  <a:pt x="28" y="138"/>
                </a:cubicBezTo>
                <a:cubicBezTo>
                  <a:pt x="27" y="136"/>
                  <a:pt x="27" y="134"/>
                  <a:pt x="27" y="132"/>
                </a:cubicBezTo>
                <a:cubicBezTo>
                  <a:pt x="35" y="84"/>
                  <a:pt x="35" y="84"/>
                  <a:pt x="35" y="84"/>
                </a:cubicBezTo>
                <a:cubicBezTo>
                  <a:pt x="9" y="84"/>
                  <a:pt x="9" y="84"/>
                  <a:pt x="9" y="84"/>
                </a:cubicBezTo>
                <a:cubicBezTo>
                  <a:pt x="6" y="84"/>
                  <a:pt x="3" y="82"/>
                  <a:pt x="2" y="79"/>
                </a:cubicBezTo>
                <a:cubicBezTo>
                  <a:pt x="0" y="76"/>
                  <a:pt x="0" y="73"/>
                  <a:pt x="2" y="70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3"/>
                  <a:pt x="53" y="3"/>
                  <a:pt x="53" y="3"/>
                </a:cubicBezTo>
                <a:cubicBezTo>
                  <a:pt x="53" y="2"/>
                  <a:pt x="54" y="2"/>
                  <a:pt x="54" y="1"/>
                </a:cubicBezTo>
                <a:cubicBezTo>
                  <a:pt x="56" y="0"/>
                  <a:pt x="57" y="0"/>
                  <a:pt x="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5" name="Freeform 541">
            <a:extLst>
              <a:ext uri="{FF2B5EF4-FFF2-40B4-BE49-F238E27FC236}">
                <a16:creationId xmlns:a16="http://schemas.microsoft.com/office/drawing/2014/main" id="{1A2A1590-0F12-8D44-ABC4-080F2AD44FA0}"/>
              </a:ext>
            </a:extLst>
          </p:cNvPr>
          <p:cNvSpPr>
            <a:spLocks noEditPoints="1"/>
          </p:cNvSpPr>
          <p:nvPr/>
        </p:nvSpPr>
        <p:spPr bwMode="auto">
          <a:xfrm>
            <a:off x="6566785" y="3148677"/>
            <a:ext cx="274885" cy="259020"/>
          </a:xfrm>
          <a:custGeom>
            <a:avLst/>
            <a:gdLst>
              <a:gd name="T0" fmla="*/ 76 w 143"/>
              <a:gd name="T1" fmla="*/ 67 h 134"/>
              <a:gd name="T2" fmla="*/ 76 w 143"/>
              <a:gd name="T3" fmla="*/ 125 h 134"/>
              <a:gd name="T4" fmla="*/ 125 w 143"/>
              <a:gd name="T5" fmla="*/ 125 h 134"/>
              <a:gd name="T6" fmla="*/ 125 w 143"/>
              <a:gd name="T7" fmla="*/ 67 h 134"/>
              <a:gd name="T8" fmla="*/ 76 w 143"/>
              <a:gd name="T9" fmla="*/ 67 h 134"/>
              <a:gd name="T10" fmla="*/ 18 w 143"/>
              <a:gd name="T11" fmla="*/ 67 h 134"/>
              <a:gd name="T12" fmla="*/ 18 w 143"/>
              <a:gd name="T13" fmla="*/ 125 h 134"/>
              <a:gd name="T14" fmla="*/ 67 w 143"/>
              <a:gd name="T15" fmla="*/ 125 h 134"/>
              <a:gd name="T16" fmla="*/ 67 w 143"/>
              <a:gd name="T17" fmla="*/ 67 h 134"/>
              <a:gd name="T18" fmla="*/ 18 w 143"/>
              <a:gd name="T19" fmla="*/ 67 h 134"/>
              <a:gd name="T20" fmla="*/ 76 w 143"/>
              <a:gd name="T21" fmla="*/ 41 h 134"/>
              <a:gd name="T22" fmla="*/ 76 w 143"/>
              <a:gd name="T23" fmla="*/ 58 h 134"/>
              <a:gd name="T24" fmla="*/ 134 w 143"/>
              <a:gd name="T25" fmla="*/ 58 h 134"/>
              <a:gd name="T26" fmla="*/ 134 w 143"/>
              <a:gd name="T27" fmla="*/ 41 h 134"/>
              <a:gd name="T28" fmla="*/ 76 w 143"/>
              <a:gd name="T29" fmla="*/ 41 h 134"/>
              <a:gd name="T30" fmla="*/ 9 w 143"/>
              <a:gd name="T31" fmla="*/ 41 h 134"/>
              <a:gd name="T32" fmla="*/ 9 w 143"/>
              <a:gd name="T33" fmla="*/ 58 h 134"/>
              <a:gd name="T34" fmla="*/ 67 w 143"/>
              <a:gd name="T35" fmla="*/ 58 h 134"/>
              <a:gd name="T36" fmla="*/ 67 w 143"/>
              <a:gd name="T37" fmla="*/ 41 h 134"/>
              <a:gd name="T38" fmla="*/ 9 w 143"/>
              <a:gd name="T39" fmla="*/ 41 h 134"/>
              <a:gd name="T40" fmla="*/ 108 w 143"/>
              <a:gd name="T41" fmla="*/ 9 h 134"/>
              <a:gd name="T42" fmla="*/ 80 w 143"/>
              <a:gd name="T43" fmla="*/ 32 h 134"/>
              <a:gd name="T44" fmla="*/ 95 w 143"/>
              <a:gd name="T45" fmla="*/ 32 h 134"/>
              <a:gd name="T46" fmla="*/ 110 w 143"/>
              <a:gd name="T47" fmla="*/ 28 h 134"/>
              <a:gd name="T48" fmla="*/ 117 w 143"/>
              <a:gd name="T49" fmla="*/ 17 h 134"/>
              <a:gd name="T50" fmla="*/ 108 w 143"/>
              <a:gd name="T51" fmla="*/ 9 h 134"/>
              <a:gd name="T52" fmla="*/ 35 w 143"/>
              <a:gd name="T53" fmla="*/ 9 h 134"/>
              <a:gd name="T54" fmla="*/ 27 w 143"/>
              <a:gd name="T55" fmla="*/ 16 h 134"/>
              <a:gd name="T56" fmla="*/ 34 w 143"/>
              <a:gd name="T57" fmla="*/ 27 h 134"/>
              <a:gd name="T58" fmla="*/ 49 w 143"/>
              <a:gd name="T59" fmla="*/ 32 h 134"/>
              <a:gd name="T60" fmla="*/ 64 w 143"/>
              <a:gd name="T61" fmla="*/ 32 h 134"/>
              <a:gd name="T62" fmla="*/ 50 w 143"/>
              <a:gd name="T63" fmla="*/ 16 h 134"/>
              <a:gd name="T64" fmla="*/ 35 w 143"/>
              <a:gd name="T65" fmla="*/ 9 h 134"/>
              <a:gd name="T66" fmla="*/ 35 w 143"/>
              <a:gd name="T67" fmla="*/ 0 h 134"/>
              <a:gd name="T68" fmla="*/ 55 w 143"/>
              <a:gd name="T69" fmla="*/ 9 h 134"/>
              <a:gd name="T70" fmla="*/ 72 w 143"/>
              <a:gd name="T71" fmla="*/ 27 h 134"/>
              <a:gd name="T72" fmla="*/ 108 w 143"/>
              <a:gd name="T73" fmla="*/ 0 h 134"/>
              <a:gd name="T74" fmla="*/ 121 w 143"/>
              <a:gd name="T75" fmla="*/ 5 h 134"/>
              <a:gd name="T76" fmla="*/ 125 w 143"/>
              <a:gd name="T77" fmla="*/ 17 h 134"/>
              <a:gd name="T78" fmla="*/ 119 w 143"/>
              <a:gd name="T79" fmla="*/ 32 h 134"/>
              <a:gd name="T80" fmla="*/ 134 w 143"/>
              <a:gd name="T81" fmla="*/ 32 h 134"/>
              <a:gd name="T82" fmla="*/ 140 w 143"/>
              <a:gd name="T83" fmla="*/ 34 h 134"/>
              <a:gd name="T84" fmla="*/ 143 w 143"/>
              <a:gd name="T85" fmla="*/ 41 h 134"/>
              <a:gd name="T86" fmla="*/ 143 w 143"/>
              <a:gd name="T87" fmla="*/ 67 h 134"/>
              <a:gd name="T88" fmla="*/ 134 w 143"/>
              <a:gd name="T89" fmla="*/ 67 h 134"/>
              <a:gd name="T90" fmla="*/ 134 w 143"/>
              <a:gd name="T91" fmla="*/ 125 h 134"/>
              <a:gd name="T92" fmla="*/ 131 w 143"/>
              <a:gd name="T93" fmla="*/ 132 h 134"/>
              <a:gd name="T94" fmla="*/ 125 w 143"/>
              <a:gd name="T95" fmla="*/ 134 h 134"/>
              <a:gd name="T96" fmla="*/ 18 w 143"/>
              <a:gd name="T97" fmla="*/ 134 h 134"/>
              <a:gd name="T98" fmla="*/ 12 w 143"/>
              <a:gd name="T99" fmla="*/ 132 h 134"/>
              <a:gd name="T100" fmla="*/ 9 w 143"/>
              <a:gd name="T101" fmla="*/ 125 h 134"/>
              <a:gd name="T102" fmla="*/ 9 w 143"/>
              <a:gd name="T103" fmla="*/ 67 h 134"/>
              <a:gd name="T104" fmla="*/ 0 w 143"/>
              <a:gd name="T105" fmla="*/ 67 h 134"/>
              <a:gd name="T106" fmla="*/ 0 w 143"/>
              <a:gd name="T107" fmla="*/ 41 h 134"/>
              <a:gd name="T108" fmla="*/ 3 w 143"/>
              <a:gd name="T109" fmla="*/ 34 h 134"/>
              <a:gd name="T110" fmla="*/ 9 w 143"/>
              <a:gd name="T111" fmla="*/ 32 h 134"/>
              <a:gd name="T112" fmla="*/ 25 w 143"/>
              <a:gd name="T113" fmla="*/ 32 h 134"/>
              <a:gd name="T114" fmla="*/ 18 w 143"/>
              <a:gd name="T115" fmla="*/ 17 h 134"/>
              <a:gd name="T116" fmla="*/ 22 w 143"/>
              <a:gd name="T117" fmla="*/ 5 h 134"/>
              <a:gd name="T118" fmla="*/ 35 w 143"/>
              <a:gd name="T119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3" h="134">
                <a:moveTo>
                  <a:pt x="76" y="67"/>
                </a:moveTo>
                <a:cubicBezTo>
                  <a:pt x="76" y="125"/>
                  <a:pt x="76" y="125"/>
                  <a:pt x="76" y="125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67"/>
                  <a:pt x="125" y="67"/>
                  <a:pt x="125" y="67"/>
                </a:cubicBezTo>
                <a:lnTo>
                  <a:pt x="76" y="67"/>
                </a:lnTo>
                <a:close/>
                <a:moveTo>
                  <a:pt x="18" y="67"/>
                </a:moveTo>
                <a:cubicBezTo>
                  <a:pt x="18" y="125"/>
                  <a:pt x="18" y="125"/>
                  <a:pt x="18" y="125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67"/>
                  <a:pt x="67" y="67"/>
                  <a:pt x="67" y="67"/>
                </a:cubicBezTo>
                <a:lnTo>
                  <a:pt x="18" y="67"/>
                </a:lnTo>
                <a:close/>
                <a:moveTo>
                  <a:pt x="76" y="41"/>
                </a:moveTo>
                <a:cubicBezTo>
                  <a:pt x="76" y="58"/>
                  <a:pt x="76" y="58"/>
                  <a:pt x="76" y="58"/>
                </a:cubicBezTo>
                <a:cubicBezTo>
                  <a:pt x="134" y="58"/>
                  <a:pt x="134" y="58"/>
                  <a:pt x="134" y="58"/>
                </a:cubicBezTo>
                <a:cubicBezTo>
                  <a:pt x="134" y="41"/>
                  <a:pt x="134" y="41"/>
                  <a:pt x="134" y="41"/>
                </a:cubicBezTo>
                <a:lnTo>
                  <a:pt x="76" y="41"/>
                </a:lnTo>
                <a:close/>
                <a:moveTo>
                  <a:pt x="9" y="41"/>
                </a:moveTo>
                <a:cubicBezTo>
                  <a:pt x="9" y="58"/>
                  <a:pt x="9" y="58"/>
                  <a:pt x="9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67" y="41"/>
                  <a:pt x="67" y="41"/>
                  <a:pt x="67" y="41"/>
                </a:cubicBezTo>
                <a:lnTo>
                  <a:pt x="9" y="41"/>
                </a:lnTo>
                <a:close/>
                <a:moveTo>
                  <a:pt x="108" y="9"/>
                </a:moveTo>
                <a:cubicBezTo>
                  <a:pt x="99" y="9"/>
                  <a:pt x="90" y="17"/>
                  <a:pt x="80" y="32"/>
                </a:cubicBezTo>
                <a:cubicBezTo>
                  <a:pt x="95" y="32"/>
                  <a:pt x="95" y="32"/>
                  <a:pt x="95" y="32"/>
                </a:cubicBezTo>
                <a:cubicBezTo>
                  <a:pt x="101" y="32"/>
                  <a:pt x="106" y="30"/>
                  <a:pt x="110" y="28"/>
                </a:cubicBezTo>
                <a:cubicBezTo>
                  <a:pt x="114" y="25"/>
                  <a:pt x="117" y="21"/>
                  <a:pt x="117" y="17"/>
                </a:cubicBezTo>
                <a:cubicBezTo>
                  <a:pt x="117" y="12"/>
                  <a:pt x="114" y="9"/>
                  <a:pt x="108" y="9"/>
                </a:cubicBezTo>
                <a:close/>
                <a:moveTo>
                  <a:pt x="35" y="9"/>
                </a:moveTo>
                <a:cubicBezTo>
                  <a:pt x="30" y="9"/>
                  <a:pt x="27" y="12"/>
                  <a:pt x="27" y="16"/>
                </a:cubicBezTo>
                <a:cubicBezTo>
                  <a:pt x="27" y="21"/>
                  <a:pt x="29" y="25"/>
                  <a:pt x="34" y="27"/>
                </a:cubicBezTo>
                <a:cubicBezTo>
                  <a:pt x="38" y="30"/>
                  <a:pt x="43" y="32"/>
                  <a:pt x="49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0" y="26"/>
                  <a:pt x="55" y="21"/>
                  <a:pt x="50" y="16"/>
                </a:cubicBezTo>
                <a:cubicBezTo>
                  <a:pt x="45" y="12"/>
                  <a:pt x="40" y="9"/>
                  <a:pt x="35" y="9"/>
                </a:cubicBezTo>
                <a:close/>
                <a:moveTo>
                  <a:pt x="35" y="0"/>
                </a:moveTo>
                <a:cubicBezTo>
                  <a:pt x="42" y="0"/>
                  <a:pt x="49" y="3"/>
                  <a:pt x="55" y="9"/>
                </a:cubicBezTo>
                <a:cubicBezTo>
                  <a:pt x="62" y="14"/>
                  <a:pt x="67" y="21"/>
                  <a:pt x="72" y="27"/>
                </a:cubicBezTo>
                <a:cubicBezTo>
                  <a:pt x="84" y="9"/>
                  <a:pt x="96" y="0"/>
                  <a:pt x="108" y="0"/>
                </a:cubicBezTo>
                <a:cubicBezTo>
                  <a:pt x="114" y="0"/>
                  <a:pt x="118" y="2"/>
                  <a:pt x="121" y="5"/>
                </a:cubicBezTo>
                <a:cubicBezTo>
                  <a:pt x="124" y="8"/>
                  <a:pt x="125" y="12"/>
                  <a:pt x="125" y="17"/>
                </a:cubicBezTo>
                <a:cubicBezTo>
                  <a:pt x="125" y="22"/>
                  <a:pt x="123" y="27"/>
                  <a:pt x="119" y="32"/>
                </a:cubicBezTo>
                <a:cubicBezTo>
                  <a:pt x="134" y="32"/>
                  <a:pt x="134" y="32"/>
                  <a:pt x="134" y="32"/>
                </a:cubicBezTo>
                <a:cubicBezTo>
                  <a:pt x="137" y="32"/>
                  <a:pt x="139" y="33"/>
                  <a:pt x="140" y="34"/>
                </a:cubicBezTo>
                <a:cubicBezTo>
                  <a:pt x="142" y="36"/>
                  <a:pt x="143" y="38"/>
                  <a:pt x="143" y="41"/>
                </a:cubicBezTo>
                <a:cubicBezTo>
                  <a:pt x="143" y="67"/>
                  <a:pt x="143" y="67"/>
                  <a:pt x="143" y="67"/>
                </a:cubicBezTo>
                <a:cubicBezTo>
                  <a:pt x="134" y="67"/>
                  <a:pt x="134" y="67"/>
                  <a:pt x="134" y="67"/>
                </a:cubicBezTo>
                <a:cubicBezTo>
                  <a:pt x="134" y="125"/>
                  <a:pt x="134" y="125"/>
                  <a:pt x="134" y="125"/>
                </a:cubicBezTo>
                <a:cubicBezTo>
                  <a:pt x="134" y="128"/>
                  <a:pt x="133" y="130"/>
                  <a:pt x="131" y="132"/>
                </a:cubicBezTo>
                <a:cubicBezTo>
                  <a:pt x="130" y="134"/>
                  <a:pt x="128" y="134"/>
                  <a:pt x="125" y="134"/>
                </a:cubicBezTo>
                <a:cubicBezTo>
                  <a:pt x="18" y="134"/>
                  <a:pt x="18" y="134"/>
                  <a:pt x="18" y="134"/>
                </a:cubicBezTo>
                <a:cubicBezTo>
                  <a:pt x="16" y="134"/>
                  <a:pt x="14" y="134"/>
                  <a:pt x="12" y="132"/>
                </a:cubicBezTo>
                <a:cubicBezTo>
                  <a:pt x="10" y="130"/>
                  <a:pt x="9" y="128"/>
                  <a:pt x="9" y="125"/>
                </a:cubicBezTo>
                <a:cubicBezTo>
                  <a:pt x="9" y="67"/>
                  <a:pt x="9" y="67"/>
                  <a:pt x="9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38"/>
                  <a:pt x="1" y="36"/>
                  <a:pt x="3" y="34"/>
                </a:cubicBezTo>
                <a:cubicBezTo>
                  <a:pt x="5" y="33"/>
                  <a:pt x="7" y="32"/>
                  <a:pt x="9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0" y="27"/>
                  <a:pt x="18" y="22"/>
                  <a:pt x="18" y="17"/>
                </a:cubicBezTo>
                <a:cubicBezTo>
                  <a:pt x="18" y="12"/>
                  <a:pt x="19" y="8"/>
                  <a:pt x="22" y="5"/>
                </a:cubicBezTo>
                <a:cubicBezTo>
                  <a:pt x="25" y="2"/>
                  <a:pt x="29" y="0"/>
                  <a:pt x="3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6" name="Freeform 495">
            <a:extLst>
              <a:ext uri="{FF2B5EF4-FFF2-40B4-BE49-F238E27FC236}">
                <a16:creationId xmlns:a16="http://schemas.microsoft.com/office/drawing/2014/main" id="{5F3BD2CE-5AD2-A542-92DF-4274740A51C8}"/>
              </a:ext>
            </a:extLst>
          </p:cNvPr>
          <p:cNvSpPr>
            <a:spLocks noEditPoints="1"/>
          </p:cNvSpPr>
          <p:nvPr/>
        </p:nvSpPr>
        <p:spPr bwMode="auto">
          <a:xfrm>
            <a:off x="6566785" y="2606614"/>
            <a:ext cx="274885" cy="278085"/>
          </a:xfrm>
          <a:custGeom>
            <a:avLst/>
            <a:gdLst>
              <a:gd name="T0" fmla="*/ 117 w 143"/>
              <a:gd name="T1" fmla="*/ 9 h 144"/>
              <a:gd name="T2" fmla="*/ 51 w 143"/>
              <a:gd name="T3" fmla="*/ 51 h 144"/>
              <a:gd name="T4" fmla="*/ 9 w 143"/>
              <a:gd name="T5" fmla="*/ 117 h 144"/>
              <a:gd name="T6" fmla="*/ 15 w 143"/>
              <a:gd name="T7" fmla="*/ 124 h 144"/>
              <a:gd name="T8" fmla="*/ 26 w 143"/>
              <a:gd name="T9" fmla="*/ 134 h 144"/>
              <a:gd name="T10" fmla="*/ 28 w 143"/>
              <a:gd name="T11" fmla="*/ 134 h 144"/>
              <a:gd name="T12" fmla="*/ 47 w 143"/>
              <a:gd name="T13" fmla="*/ 106 h 144"/>
              <a:gd name="T14" fmla="*/ 46 w 143"/>
              <a:gd name="T15" fmla="*/ 104 h 144"/>
              <a:gd name="T16" fmla="*/ 39 w 143"/>
              <a:gd name="T17" fmla="*/ 91 h 144"/>
              <a:gd name="T18" fmla="*/ 36 w 143"/>
              <a:gd name="T19" fmla="*/ 86 h 144"/>
              <a:gd name="T20" fmla="*/ 39 w 143"/>
              <a:gd name="T21" fmla="*/ 81 h 144"/>
              <a:gd name="T22" fmla="*/ 59 w 143"/>
              <a:gd name="T23" fmla="*/ 59 h 144"/>
              <a:gd name="T24" fmla="*/ 82 w 143"/>
              <a:gd name="T25" fmla="*/ 40 h 144"/>
              <a:gd name="T26" fmla="*/ 86 w 143"/>
              <a:gd name="T27" fmla="*/ 36 h 144"/>
              <a:gd name="T28" fmla="*/ 91 w 143"/>
              <a:gd name="T29" fmla="*/ 39 h 144"/>
              <a:gd name="T30" fmla="*/ 104 w 143"/>
              <a:gd name="T31" fmla="*/ 46 h 144"/>
              <a:gd name="T32" fmla="*/ 106 w 143"/>
              <a:gd name="T33" fmla="*/ 47 h 144"/>
              <a:gd name="T34" fmla="*/ 134 w 143"/>
              <a:gd name="T35" fmla="*/ 28 h 144"/>
              <a:gd name="T36" fmla="*/ 134 w 143"/>
              <a:gd name="T37" fmla="*/ 28 h 144"/>
              <a:gd name="T38" fmla="*/ 134 w 143"/>
              <a:gd name="T39" fmla="*/ 26 h 144"/>
              <a:gd name="T40" fmla="*/ 124 w 143"/>
              <a:gd name="T41" fmla="*/ 15 h 144"/>
              <a:gd name="T42" fmla="*/ 117 w 143"/>
              <a:gd name="T43" fmla="*/ 9 h 144"/>
              <a:gd name="T44" fmla="*/ 117 w 143"/>
              <a:gd name="T45" fmla="*/ 0 h 144"/>
              <a:gd name="T46" fmla="*/ 127 w 143"/>
              <a:gd name="T47" fmla="*/ 6 h 144"/>
              <a:gd name="T48" fmla="*/ 136 w 143"/>
              <a:gd name="T49" fmla="*/ 15 h 144"/>
              <a:gd name="T50" fmla="*/ 141 w 143"/>
              <a:gd name="T51" fmla="*/ 21 h 144"/>
              <a:gd name="T52" fmla="*/ 143 w 143"/>
              <a:gd name="T53" fmla="*/ 28 h 144"/>
              <a:gd name="T54" fmla="*/ 140 w 143"/>
              <a:gd name="T55" fmla="*/ 35 h 144"/>
              <a:gd name="T56" fmla="*/ 111 w 143"/>
              <a:gd name="T57" fmla="*/ 55 h 144"/>
              <a:gd name="T58" fmla="*/ 99 w 143"/>
              <a:gd name="T59" fmla="*/ 54 h 144"/>
              <a:gd name="T60" fmla="*/ 87 w 143"/>
              <a:gd name="T61" fmla="*/ 47 h 144"/>
              <a:gd name="T62" fmla="*/ 65 w 143"/>
              <a:gd name="T63" fmla="*/ 66 h 144"/>
              <a:gd name="T64" fmla="*/ 47 w 143"/>
              <a:gd name="T65" fmla="*/ 87 h 144"/>
              <a:gd name="T66" fmla="*/ 54 w 143"/>
              <a:gd name="T67" fmla="*/ 99 h 144"/>
              <a:gd name="T68" fmla="*/ 56 w 143"/>
              <a:gd name="T69" fmla="*/ 106 h 144"/>
              <a:gd name="T70" fmla="*/ 55 w 143"/>
              <a:gd name="T71" fmla="*/ 111 h 144"/>
              <a:gd name="T72" fmla="*/ 35 w 143"/>
              <a:gd name="T73" fmla="*/ 140 h 144"/>
              <a:gd name="T74" fmla="*/ 29 w 143"/>
              <a:gd name="T75" fmla="*/ 143 h 144"/>
              <a:gd name="T76" fmla="*/ 21 w 143"/>
              <a:gd name="T77" fmla="*/ 141 h 144"/>
              <a:gd name="T78" fmla="*/ 15 w 143"/>
              <a:gd name="T79" fmla="*/ 136 h 144"/>
              <a:gd name="T80" fmla="*/ 6 w 143"/>
              <a:gd name="T81" fmla="*/ 127 h 144"/>
              <a:gd name="T82" fmla="*/ 0 w 143"/>
              <a:gd name="T83" fmla="*/ 117 h 144"/>
              <a:gd name="T84" fmla="*/ 0 w 143"/>
              <a:gd name="T85" fmla="*/ 117 h 144"/>
              <a:gd name="T86" fmla="*/ 44 w 143"/>
              <a:gd name="T87" fmla="*/ 44 h 144"/>
              <a:gd name="T88" fmla="*/ 117 w 143"/>
              <a:gd name="T8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3" h="144">
                <a:moveTo>
                  <a:pt x="117" y="9"/>
                </a:moveTo>
                <a:cubicBezTo>
                  <a:pt x="99" y="10"/>
                  <a:pt x="77" y="24"/>
                  <a:pt x="51" y="51"/>
                </a:cubicBezTo>
                <a:cubicBezTo>
                  <a:pt x="24" y="78"/>
                  <a:pt x="10" y="100"/>
                  <a:pt x="9" y="117"/>
                </a:cubicBezTo>
                <a:cubicBezTo>
                  <a:pt x="10" y="118"/>
                  <a:pt x="12" y="121"/>
                  <a:pt x="15" y="124"/>
                </a:cubicBezTo>
                <a:cubicBezTo>
                  <a:pt x="19" y="128"/>
                  <a:pt x="22" y="131"/>
                  <a:pt x="26" y="134"/>
                </a:cubicBezTo>
                <a:cubicBezTo>
                  <a:pt x="27" y="134"/>
                  <a:pt x="28" y="134"/>
                  <a:pt x="28" y="134"/>
                </a:cubicBezTo>
                <a:cubicBezTo>
                  <a:pt x="36" y="123"/>
                  <a:pt x="42" y="114"/>
                  <a:pt x="47" y="106"/>
                </a:cubicBezTo>
                <a:cubicBezTo>
                  <a:pt x="47" y="106"/>
                  <a:pt x="47" y="105"/>
                  <a:pt x="46" y="104"/>
                </a:cubicBezTo>
                <a:cubicBezTo>
                  <a:pt x="45" y="102"/>
                  <a:pt x="43" y="98"/>
                  <a:pt x="39" y="91"/>
                </a:cubicBezTo>
                <a:cubicBezTo>
                  <a:pt x="36" y="86"/>
                  <a:pt x="36" y="86"/>
                  <a:pt x="36" y="86"/>
                </a:cubicBezTo>
                <a:cubicBezTo>
                  <a:pt x="39" y="81"/>
                  <a:pt x="39" y="81"/>
                  <a:pt x="39" y="81"/>
                </a:cubicBezTo>
                <a:cubicBezTo>
                  <a:pt x="44" y="75"/>
                  <a:pt x="50" y="68"/>
                  <a:pt x="59" y="59"/>
                </a:cubicBezTo>
                <a:cubicBezTo>
                  <a:pt x="68" y="50"/>
                  <a:pt x="75" y="44"/>
                  <a:pt x="82" y="40"/>
                </a:cubicBezTo>
                <a:cubicBezTo>
                  <a:pt x="86" y="36"/>
                  <a:pt x="86" y="36"/>
                  <a:pt x="86" y="36"/>
                </a:cubicBezTo>
                <a:cubicBezTo>
                  <a:pt x="91" y="39"/>
                  <a:pt x="91" y="39"/>
                  <a:pt x="91" y="39"/>
                </a:cubicBezTo>
                <a:cubicBezTo>
                  <a:pt x="98" y="43"/>
                  <a:pt x="102" y="45"/>
                  <a:pt x="104" y="46"/>
                </a:cubicBezTo>
                <a:cubicBezTo>
                  <a:pt x="105" y="47"/>
                  <a:pt x="106" y="47"/>
                  <a:pt x="106" y="47"/>
                </a:cubicBezTo>
                <a:cubicBezTo>
                  <a:pt x="117" y="40"/>
                  <a:pt x="126" y="34"/>
                  <a:pt x="134" y="28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4" y="27"/>
                  <a:pt x="134" y="27"/>
                  <a:pt x="134" y="26"/>
                </a:cubicBezTo>
                <a:cubicBezTo>
                  <a:pt x="131" y="22"/>
                  <a:pt x="128" y="19"/>
                  <a:pt x="124" y="15"/>
                </a:cubicBezTo>
                <a:cubicBezTo>
                  <a:pt x="121" y="12"/>
                  <a:pt x="118" y="10"/>
                  <a:pt x="117" y="9"/>
                </a:cubicBezTo>
                <a:close/>
                <a:moveTo>
                  <a:pt x="117" y="0"/>
                </a:moveTo>
                <a:cubicBezTo>
                  <a:pt x="120" y="0"/>
                  <a:pt x="123" y="2"/>
                  <a:pt x="127" y="6"/>
                </a:cubicBezTo>
                <a:cubicBezTo>
                  <a:pt x="131" y="9"/>
                  <a:pt x="134" y="13"/>
                  <a:pt x="136" y="15"/>
                </a:cubicBezTo>
                <a:cubicBezTo>
                  <a:pt x="138" y="17"/>
                  <a:pt x="140" y="19"/>
                  <a:pt x="141" y="21"/>
                </a:cubicBezTo>
                <a:cubicBezTo>
                  <a:pt x="142" y="23"/>
                  <a:pt x="143" y="25"/>
                  <a:pt x="143" y="28"/>
                </a:cubicBezTo>
                <a:cubicBezTo>
                  <a:pt x="143" y="31"/>
                  <a:pt x="142" y="34"/>
                  <a:pt x="140" y="35"/>
                </a:cubicBezTo>
                <a:cubicBezTo>
                  <a:pt x="132" y="41"/>
                  <a:pt x="123" y="47"/>
                  <a:pt x="111" y="55"/>
                </a:cubicBezTo>
                <a:cubicBezTo>
                  <a:pt x="108" y="57"/>
                  <a:pt x="104" y="56"/>
                  <a:pt x="99" y="54"/>
                </a:cubicBezTo>
                <a:cubicBezTo>
                  <a:pt x="98" y="53"/>
                  <a:pt x="93" y="51"/>
                  <a:pt x="87" y="47"/>
                </a:cubicBezTo>
                <a:cubicBezTo>
                  <a:pt x="81" y="51"/>
                  <a:pt x="74" y="57"/>
                  <a:pt x="65" y="66"/>
                </a:cubicBezTo>
                <a:cubicBezTo>
                  <a:pt x="57" y="74"/>
                  <a:pt x="51" y="81"/>
                  <a:pt x="47" y="87"/>
                </a:cubicBezTo>
                <a:cubicBezTo>
                  <a:pt x="51" y="93"/>
                  <a:pt x="53" y="97"/>
                  <a:pt x="54" y="99"/>
                </a:cubicBezTo>
                <a:cubicBezTo>
                  <a:pt x="55" y="102"/>
                  <a:pt x="56" y="104"/>
                  <a:pt x="56" y="106"/>
                </a:cubicBezTo>
                <a:cubicBezTo>
                  <a:pt x="56" y="108"/>
                  <a:pt x="55" y="110"/>
                  <a:pt x="55" y="111"/>
                </a:cubicBezTo>
                <a:cubicBezTo>
                  <a:pt x="49" y="119"/>
                  <a:pt x="43" y="129"/>
                  <a:pt x="35" y="140"/>
                </a:cubicBezTo>
                <a:cubicBezTo>
                  <a:pt x="34" y="142"/>
                  <a:pt x="32" y="143"/>
                  <a:pt x="29" y="143"/>
                </a:cubicBezTo>
                <a:cubicBezTo>
                  <a:pt x="27" y="144"/>
                  <a:pt x="24" y="143"/>
                  <a:pt x="21" y="141"/>
                </a:cubicBezTo>
                <a:cubicBezTo>
                  <a:pt x="20" y="140"/>
                  <a:pt x="18" y="138"/>
                  <a:pt x="15" y="136"/>
                </a:cubicBezTo>
                <a:cubicBezTo>
                  <a:pt x="13" y="134"/>
                  <a:pt x="10" y="131"/>
                  <a:pt x="6" y="127"/>
                </a:cubicBezTo>
                <a:cubicBezTo>
                  <a:pt x="2" y="123"/>
                  <a:pt x="0" y="120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97"/>
                  <a:pt x="16" y="73"/>
                  <a:pt x="44" y="44"/>
                </a:cubicBezTo>
                <a:cubicBezTo>
                  <a:pt x="73" y="15"/>
                  <a:pt x="97" y="1"/>
                  <a:pt x="1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7" name="Freeform 512">
            <a:extLst>
              <a:ext uri="{FF2B5EF4-FFF2-40B4-BE49-F238E27FC236}">
                <a16:creationId xmlns:a16="http://schemas.microsoft.com/office/drawing/2014/main" id="{D6BE3B43-CA0C-0944-B273-A02E44194EE9}"/>
              </a:ext>
            </a:extLst>
          </p:cNvPr>
          <p:cNvSpPr>
            <a:spLocks noEditPoints="1"/>
          </p:cNvSpPr>
          <p:nvPr/>
        </p:nvSpPr>
        <p:spPr bwMode="auto">
          <a:xfrm>
            <a:off x="5086127" y="4129453"/>
            <a:ext cx="274885" cy="239298"/>
          </a:xfrm>
          <a:custGeom>
            <a:avLst/>
            <a:gdLst>
              <a:gd name="T0" fmla="*/ 71 w 143"/>
              <a:gd name="T1" fmla="*/ 60 h 124"/>
              <a:gd name="T2" fmla="*/ 74 w 143"/>
              <a:gd name="T3" fmla="*/ 61 h 124"/>
              <a:gd name="T4" fmla="*/ 75 w 143"/>
              <a:gd name="T5" fmla="*/ 63 h 124"/>
              <a:gd name="T6" fmla="*/ 91 w 143"/>
              <a:gd name="T7" fmla="*/ 81 h 124"/>
              <a:gd name="T8" fmla="*/ 91 w 143"/>
              <a:gd name="T9" fmla="*/ 85 h 124"/>
              <a:gd name="T10" fmla="*/ 90 w 143"/>
              <a:gd name="T11" fmla="*/ 86 h 124"/>
              <a:gd name="T12" fmla="*/ 86 w 143"/>
              <a:gd name="T13" fmla="*/ 86 h 124"/>
              <a:gd name="T14" fmla="*/ 76 w 143"/>
              <a:gd name="T15" fmla="*/ 75 h 124"/>
              <a:gd name="T16" fmla="*/ 76 w 143"/>
              <a:gd name="T17" fmla="*/ 120 h 124"/>
              <a:gd name="T18" fmla="*/ 74 w 143"/>
              <a:gd name="T19" fmla="*/ 123 h 124"/>
              <a:gd name="T20" fmla="*/ 71 w 143"/>
              <a:gd name="T21" fmla="*/ 124 h 124"/>
              <a:gd name="T22" fmla="*/ 68 w 143"/>
              <a:gd name="T23" fmla="*/ 123 h 124"/>
              <a:gd name="T24" fmla="*/ 67 w 143"/>
              <a:gd name="T25" fmla="*/ 120 h 124"/>
              <a:gd name="T26" fmla="*/ 67 w 143"/>
              <a:gd name="T27" fmla="*/ 75 h 124"/>
              <a:gd name="T28" fmla="*/ 57 w 143"/>
              <a:gd name="T29" fmla="*/ 85 h 124"/>
              <a:gd name="T30" fmla="*/ 53 w 143"/>
              <a:gd name="T31" fmla="*/ 86 h 124"/>
              <a:gd name="T32" fmla="*/ 52 w 143"/>
              <a:gd name="T33" fmla="*/ 85 h 124"/>
              <a:gd name="T34" fmla="*/ 52 w 143"/>
              <a:gd name="T35" fmla="*/ 80 h 124"/>
              <a:gd name="T36" fmla="*/ 68 w 143"/>
              <a:gd name="T37" fmla="*/ 63 h 124"/>
              <a:gd name="T38" fmla="*/ 69 w 143"/>
              <a:gd name="T39" fmla="*/ 61 h 124"/>
              <a:gd name="T40" fmla="*/ 71 w 143"/>
              <a:gd name="T41" fmla="*/ 60 h 124"/>
              <a:gd name="T42" fmla="*/ 67 w 143"/>
              <a:gd name="T43" fmla="*/ 0 h 124"/>
              <a:gd name="T44" fmla="*/ 91 w 143"/>
              <a:gd name="T45" fmla="*/ 7 h 124"/>
              <a:gd name="T46" fmla="*/ 106 w 143"/>
              <a:gd name="T47" fmla="*/ 27 h 124"/>
              <a:gd name="T48" fmla="*/ 132 w 143"/>
              <a:gd name="T49" fmla="*/ 40 h 124"/>
              <a:gd name="T50" fmla="*/ 143 w 143"/>
              <a:gd name="T51" fmla="*/ 66 h 124"/>
              <a:gd name="T52" fmla="*/ 134 w 143"/>
              <a:gd name="T53" fmla="*/ 94 h 124"/>
              <a:gd name="T54" fmla="*/ 109 w 143"/>
              <a:gd name="T55" fmla="*/ 107 h 124"/>
              <a:gd name="T56" fmla="*/ 99 w 143"/>
              <a:gd name="T57" fmla="*/ 107 h 124"/>
              <a:gd name="T58" fmla="*/ 95 w 143"/>
              <a:gd name="T59" fmla="*/ 106 h 124"/>
              <a:gd name="T60" fmla="*/ 94 w 143"/>
              <a:gd name="T61" fmla="*/ 103 h 124"/>
              <a:gd name="T62" fmla="*/ 95 w 143"/>
              <a:gd name="T63" fmla="*/ 100 h 124"/>
              <a:gd name="T64" fmla="*/ 99 w 143"/>
              <a:gd name="T65" fmla="*/ 98 h 124"/>
              <a:gd name="T66" fmla="*/ 109 w 143"/>
              <a:gd name="T67" fmla="*/ 98 h 124"/>
              <a:gd name="T68" fmla="*/ 127 w 143"/>
              <a:gd name="T69" fmla="*/ 88 h 124"/>
              <a:gd name="T70" fmla="*/ 134 w 143"/>
              <a:gd name="T71" fmla="*/ 66 h 124"/>
              <a:gd name="T72" fmla="*/ 125 w 143"/>
              <a:gd name="T73" fmla="*/ 45 h 124"/>
              <a:gd name="T74" fmla="*/ 103 w 143"/>
              <a:gd name="T75" fmla="*/ 36 h 124"/>
              <a:gd name="T76" fmla="*/ 100 w 143"/>
              <a:gd name="T77" fmla="*/ 36 h 124"/>
              <a:gd name="T78" fmla="*/ 99 w 143"/>
              <a:gd name="T79" fmla="*/ 33 h 124"/>
              <a:gd name="T80" fmla="*/ 67 w 143"/>
              <a:gd name="T81" fmla="*/ 9 h 124"/>
              <a:gd name="T82" fmla="*/ 40 w 143"/>
              <a:gd name="T83" fmla="*/ 20 h 124"/>
              <a:gd name="T84" fmla="*/ 30 w 143"/>
              <a:gd name="T85" fmla="*/ 47 h 124"/>
              <a:gd name="T86" fmla="*/ 31 w 143"/>
              <a:gd name="T87" fmla="*/ 51 h 124"/>
              <a:gd name="T88" fmla="*/ 26 w 143"/>
              <a:gd name="T89" fmla="*/ 52 h 124"/>
              <a:gd name="T90" fmla="*/ 14 w 143"/>
              <a:gd name="T91" fmla="*/ 60 h 124"/>
              <a:gd name="T92" fmla="*/ 9 w 143"/>
              <a:gd name="T93" fmla="*/ 75 h 124"/>
              <a:gd name="T94" fmla="*/ 15 w 143"/>
              <a:gd name="T95" fmla="*/ 91 h 124"/>
              <a:gd name="T96" fmla="*/ 30 w 143"/>
              <a:gd name="T97" fmla="*/ 98 h 124"/>
              <a:gd name="T98" fmla="*/ 43 w 143"/>
              <a:gd name="T99" fmla="*/ 98 h 124"/>
              <a:gd name="T100" fmla="*/ 46 w 143"/>
              <a:gd name="T101" fmla="*/ 100 h 124"/>
              <a:gd name="T102" fmla="*/ 47 w 143"/>
              <a:gd name="T103" fmla="*/ 103 h 124"/>
              <a:gd name="T104" fmla="*/ 46 w 143"/>
              <a:gd name="T105" fmla="*/ 106 h 124"/>
              <a:gd name="T106" fmla="*/ 43 w 143"/>
              <a:gd name="T107" fmla="*/ 107 h 124"/>
              <a:gd name="T108" fmla="*/ 30 w 143"/>
              <a:gd name="T109" fmla="*/ 107 h 124"/>
              <a:gd name="T110" fmla="*/ 9 w 143"/>
              <a:gd name="T111" fmla="*/ 98 h 124"/>
              <a:gd name="T112" fmla="*/ 0 w 143"/>
              <a:gd name="T113" fmla="*/ 75 h 124"/>
              <a:gd name="T114" fmla="*/ 6 w 143"/>
              <a:gd name="T115" fmla="*/ 56 h 124"/>
              <a:gd name="T116" fmla="*/ 21 w 143"/>
              <a:gd name="T117" fmla="*/ 44 h 124"/>
              <a:gd name="T118" fmla="*/ 35 w 143"/>
              <a:gd name="T119" fmla="*/ 12 h 124"/>
              <a:gd name="T120" fmla="*/ 67 w 143"/>
              <a:gd name="T121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3" h="124">
                <a:moveTo>
                  <a:pt x="71" y="60"/>
                </a:moveTo>
                <a:cubicBezTo>
                  <a:pt x="72" y="60"/>
                  <a:pt x="73" y="61"/>
                  <a:pt x="74" y="61"/>
                </a:cubicBezTo>
                <a:cubicBezTo>
                  <a:pt x="75" y="63"/>
                  <a:pt x="75" y="63"/>
                  <a:pt x="75" y="63"/>
                </a:cubicBezTo>
                <a:cubicBezTo>
                  <a:pt x="91" y="81"/>
                  <a:pt x="91" y="81"/>
                  <a:pt x="91" y="81"/>
                </a:cubicBezTo>
                <a:cubicBezTo>
                  <a:pt x="93" y="82"/>
                  <a:pt x="93" y="84"/>
                  <a:pt x="91" y="85"/>
                </a:cubicBezTo>
                <a:cubicBezTo>
                  <a:pt x="90" y="86"/>
                  <a:pt x="90" y="86"/>
                  <a:pt x="90" y="86"/>
                </a:cubicBezTo>
                <a:cubicBezTo>
                  <a:pt x="89" y="88"/>
                  <a:pt x="87" y="88"/>
                  <a:pt x="86" y="86"/>
                </a:cubicBezTo>
                <a:cubicBezTo>
                  <a:pt x="76" y="75"/>
                  <a:pt x="76" y="75"/>
                  <a:pt x="76" y="75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6" y="121"/>
                  <a:pt x="75" y="122"/>
                  <a:pt x="74" y="123"/>
                </a:cubicBezTo>
                <a:cubicBezTo>
                  <a:pt x="73" y="124"/>
                  <a:pt x="72" y="124"/>
                  <a:pt x="71" y="124"/>
                </a:cubicBezTo>
                <a:cubicBezTo>
                  <a:pt x="70" y="124"/>
                  <a:pt x="69" y="124"/>
                  <a:pt x="68" y="123"/>
                </a:cubicBezTo>
                <a:cubicBezTo>
                  <a:pt x="67" y="122"/>
                  <a:pt x="67" y="121"/>
                  <a:pt x="67" y="120"/>
                </a:cubicBezTo>
                <a:cubicBezTo>
                  <a:pt x="67" y="75"/>
                  <a:pt x="67" y="75"/>
                  <a:pt x="67" y="75"/>
                </a:cubicBezTo>
                <a:cubicBezTo>
                  <a:pt x="57" y="85"/>
                  <a:pt x="57" y="85"/>
                  <a:pt x="57" y="85"/>
                </a:cubicBezTo>
                <a:cubicBezTo>
                  <a:pt x="56" y="87"/>
                  <a:pt x="54" y="87"/>
                  <a:pt x="53" y="86"/>
                </a:cubicBezTo>
                <a:cubicBezTo>
                  <a:pt x="52" y="85"/>
                  <a:pt x="52" y="85"/>
                  <a:pt x="52" y="85"/>
                </a:cubicBezTo>
                <a:cubicBezTo>
                  <a:pt x="50" y="84"/>
                  <a:pt x="50" y="82"/>
                  <a:pt x="52" y="80"/>
                </a:cubicBezTo>
                <a:cubicBezTo>
                  <a:pt x="68" y="63"/>
                  <a:pt x="68" y="63"/>
                  <a:pt x="68" y="63"/>
                </a:cubicBezTo>
                <a:cubicBezTo>
                  <a:pt x="69" y="61"/>
                  <a:pt x="69" y="61"/>
                  <a:pt x="69" y="61"/>
                </a:cubicBezTo>
                <a:cubicBezTo>
                  <a:pt x="70" y="61"/>
                  <a:pt x="70" y="60"/>
                  <a:pt x="71" y="60"/>
                </a:cubicBezTo>
                <a:close/>
                <a:moveTo>
                  <a:pt x="67" y="0"/>
                </a:moveTo>
                <a:cubicBezTo>
                  <a:pt x="76" y="0"/>
                  <a:pt x="85" y="2"/>
                  <a:pt x="91" y="7"/>
                </a:cubicBezTo>
                <a:cubicBezTo>
                  <a:pt x="98" y="12"/>
                  <a:pt x="103" y="18"/>
                  <a:pt x="106" y="27"/>
                </a:cubicBezTo>
                <a:cubicBezTo>
                  <a:pt x="117" y="28"/>
                  <a:pt x="125" y="32"/>
                  <a:pt x="132" y="40"/>
                </a:cubicBezTo>
                <a:cubicBezTo>
                  <a:pt x="139" y="47"/>
                  <a:pt x="143" y="56"/>
                  <a:pt x="143" y="66"/>
                </a:cubicBezTo>
                <a:cubicBezTo>
                  <a:pt x="143" y="77"/>
                  <a:pt x="140" y="86"/>
                  <a:pt x="134" y="94"/>
                </a:cubicBezTo>
                <a:cubicBezTo>
                  <a:pt x="127" y="103"/>
                  <a:pt x="119" y="107"/>
                  <a:pt x="109" y="107"/>
                </a:cubicBezTo>
                <a:cubicBezTo>
                  <a:pt x="99" y="107"/>
                  <a:pt x="99" y="107"/>
                  <a:pt x="99" y="107"/>
                </a:cubicBezTo>
                <a:cubicBezTo>
                  <a:pt x="97" y="107"/>
                  <a:pt x="96" y="107"/>
                  <a:pt x="95" y="106"/>
                </a:cubicBezTo>
                <a:cubicBezTo>
                  <a:pt x="95" y="105"/>
                  <a:pt x="94" y="104"/>
                  <a:pt x="94" y="103"/>
                </a:cubicBezTo>
                <a:cubicBezTo>
                  <a:pt x="94" y="102"/>
                  <a:pt x="95" y="101"/>
                  <a:pt x="95" y="100"/>
                </a:cubicBezTo>
                <a:cubicBezTo>
                  <a:pt x="96" y="99"/>
                  <a:pt x="97" y="98"/>
                  <a:pt x="99" y="98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16" y="98"/>
                  <a:pt x="122" y="95"/>
                  <a:pt x="127" y="88"/>
                </a:cubicBezTo>
                <a:cubicBezTo>
                  <a:pt x="132" y="82"/>
                  <a:pt x="134" y="74"/>
                  <a:pt x="134" y="66"/>
                </a:cubicBezTo>
                <a:cubicBezTo>
                  <a:pt x="134" y="58"/>
                  <a:pt x="131" y="51"/>
                  <a:pt x="125" y="45"/>
                </a:cubicBezTo>
                <a:cubicBezTo>
                  <a:pt x="119" y="39"/>
                  <a:pt x="111" y="36"/>
                  <a:pt x="103" y="36"/>
                </a:cubicBezTo>
                <a:cubicBezTo>
                  <a:pt x="100" y="36"/>
                  <a:pt x="100" y="36"/>
                  <a:pt x="100" y="36"/>
                </a:cubicBezTo>
                <a:cubicBezTo>
                  <a:pt x="99" y="33"/>
                  <a:pt x="99" y="33"/>
                  <a:pt x="99" y="33"/>
                </a:cubicBezTo>
                <a:cubicBezTo>
                  <a:pt x="94" y="17"/>
                  <a:pt x="83" y="9"/>
                  <a:pt x="67" y="9"/>
                </a:cubicBezTo>
                <a:cubicBezTo>
                  <a:pt x="56" y="9"/>
                  <a:pt x="47" y="12"/>
                  <a:pt x="40" y="20"/>
                </a:cubicBezTo>
                <a:cubicBezTo>
                  <a:pt x="33" y="27"/>
                  <a:pt x="30" y="36"/>
                  <a:pt x="30" y="47"/>
                </a:cubicBezTo>
                <a:cubicBezTo>
                  <a:pt x="31" y="51"/>
                  <a:pt x="31" y="51"/>
                  <a:pt x="31" y="51"/>
                </a:cubicBezTo>
                <a:cubicBezTo>
                  <a:pt x="26" y="52"/>
                  <a:pt x="26" y="52"/>
                  <a:pt x="26" y="52"/>
                </a:cubicBezTo>
                <a:cubicBezTo>
                  <a:pt x="21" y="53"/>
                  <a:pt x="17" y="55"/>
                  <a:pt x="14" y="60"/>
                </a:cubicBezTo>
                <a:cubicBezTo>
                  <a:pt x="10" y="64"/>
                  <a:pt x="9" y="69"/>
                  <a:pt x="9" y="75"/>
                </a:cubicBezTo>
                <a:cubicBezTo>
                  <a:pt x="9" y="81"/>
                  <a:pt x="11" y="87"/>
                  <a:pt x="15" y="91"/>
                </a:cubicBezTo>
                <a:cubicBezTo>
                  <a:pt x="19" y="96"/>
                  <a:pt x="24" y="98"/>
                  <a:pt x="30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4" y="98"/>
                  <a:pt x="45" y="99"/>
                  <a:pt x="46" y="100"/>
                </a:cubicBezTo>
                <a:cubicBezTo>
                  <a:pt x="47" y="101"/>
                  <a:pt x="47" y="102"/>
                  <a:pt x="47" y="103"/>
                </a:cubicBezTo>
                <a:cubicBezTo>
                  <a:pt x="47" y="104"/>
                  <a:pt x="47" y="105"/>
                  <a:pt x="46" y="106"/>
                </a:cubicBezTo>
                <a:cubicBezTo>
                  <a:pt x="45" y="107"/>
                  <a:pt x="44" y="107"/>
                  <a:pt x="43" y="107"/>
                </a:cubicBezTo>
                <a:cubicBezTo>
                  <a:pt x="30" y="107"/>
                  <a:pt x="30" y="107"/>
                  <a:pt x="30" y="107"/>
                </a:cubicBezTo>
                <a:cubicBezTo>
                  <a:pt x="22" y="107"/>
                  <a:pt x="15" y="104"/>
                  <a:pt x="9" y="98"/>
                </a:cubicBezTo>
                <a:cubicBezTo>
                  <a:pt x="3" y="91"/>
                  <a:pt x="0" y="84"/>
                  <a:pt x="0" y="75"/>
                </a:cubicBezTo>
                <a:cubicBezTo>
                  <a:pt x="0" y="68"/>
                  <a:pt x="2" y="61"/>
                  <a:pt x="6" y="56"/>
                </a:cubicBezTo>
                <a:cubicBezTo>
                  <a:pt x="10" y="50"/>
                  <a:pt x="15" y="46"/>
                  <a:pt x="21" y="44"/>
                </a:cubicBezTo>
                <a:cubicBezTo>
                  <a:pt x="22" y="31"/>
                  <a:pt x="27" y="21"/>
                  <a:pt x="35" y="12"/>
                </a:cubicBezTo>
                <a:cubicBezTo>
                  <a:pt x="43" y="4"/>
                  <a:pt x="54" y="0"/>
                  <a:pt x="6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8" name="Freeform 552">
            <a:extLst>
              <a:ext uri="{FF2B5EF4-FFF2-40B4-BE49-F238E27FC236}">
                <a16:creationId xmlns:a16="http://schemas.microsoft.com/office/drawing/2014/main" id="{EC2A394E-CD7B-4549-9E7E-8695C2F67439}"/>
              </a:ext>
            </a:extLst>
          </p:cNvPr>
          <p:cNvSpPr>
            <a:spLocks noEditPoints="1"/>
          </p:cNvSpPr>
          <p:nvPr/>
        </p:nvSpPr>
        <p:spPr bwMode="auto">
          <a:xfrm>
            <a:off x="5598182" y="4122550"/>
            <a:ext cx="251978" cy="253103"/>
          </a:xfrm>
          <a:custGeom>
            <a:avLst/>
            <a:gdLst>
              <a:gd name="T0" fmla="*/ 130 w 131"/>
              <a:gd name="T1" fmla="*/ 70 h 131"/>
              <a:gd name="T2" fmla="*/ 108 w 131"/>
              <a:gd name="T3" fmla="*/ 114 h 131"/>
              <a:gd name="T4" fmla="*/ 61 w 131"/>
              <a:gd name="T5" fmla="*/ 130 h 131"/>
              <a:gd name="T6" fmla="*/ 17 w 131"/>
              <a:gd name="T7" fmla="*/ 108 h 131"/>
              <a:gd name="T8" fmla="*/ 1 w 131"/>
              <a:gd name="T9" fmla="*/ 64 h 131"/>
              <a:gd name="T10" fmla="*/ 18 w 131"/>
              <a:gd name="T11" fmla="*/ 21 h 131"/>
              <a:gd name="T12" fmla="*/ 5 w 131"/>
              <a:gd name="T13" fmla="*/ 24 h 131"/>
              <a:gd name="T14" fmla="*/ 1 w 131"/>
              <a:gd name="T15" fmla="*/ 22 h 131"/>
              <a:gd name="T16" fmla="*/ 0 w 131"/>
              <a:gd name="T17" fmla="*/ 21 h 131"/>
              <a:gd name="T18" fmla="*/ 3 w 131"/>
              <a:gd name="T19" fmla="*/ 17 h 131"/>
              <a:gd name="T20" fmla="*/ 26 w 131"/>
              <a:gd name="T21" fmla="*/ 11 h 131"/>
              <a:gd name="T22" fmla="*/ 26 w 131"/>
              <a:gd name="T23" fmla="*/ 11 h 131"/>
              <a:gd name="T24" fmla="*/ 28 w 131"/>
              <a:gd name="T25" fmla="*/ 11 h 131"/>
              <a:gd name="T26" fmla="*/ 30 w 131"/>
              <a:gd name="T27" fmla="*/ 11 h 131"/>
              <a:gd name="T28" fmla="*/ 32 w 131"/>
              <a:gd name="T29" fmla="*/ 13 h 131"/>
              <a:gd name="T30" fmla="*/ 32 w 131"/>
              <a:gd name="T31" fmla="*/ 15 h 131"/>
              <a:gd name="T32" fmla="*/ 32 w 131"/>
              <a:gd name="T33" fmla="*/ 15 h 131"/>
              <a:gd name="T34" fmla="*/ 36 w 131"/>
              <a:gd name="T35" fmla="*/ 39 h 131"/>
              <a:gd name="T36" fmla="*/ 33 w 131"/>
              <a:gd name="T37" fmla="*/ 43 h 131"/>
              <a:gd name="T38" fmla="*/ 31 w 131"/>
              <a:gd name="T39" fmla="*/ 43 h 131"/>
              <a:gd name="T40" fmla="*/ 28 w 131"/>
              <a:gd name="T41" fmla="*/ 40 h 131"/>
              <a:gd name="T42" fmla="*/ 26 w 131"/>
              <a:gd name="T43" fmla="*/ 26 h 131"/>
              <a:gd name="T44" fmla="*/ 26 w 131"/>
              <a:gd name="T45" fmla="*/ 26 h 131"/>
              <a:gd name="T46" fmla="*/ 10 w 131"/>
              <a:gd name="T47" fmla="*/ 64 h 131"/>
              <a:gd name="T48" fmla="*/ 23 w 131"/>
              <a:gd name="T49" fmla="*/ 102 h 131"/>
              <a:gd name="T50" fmla="*/ 62 w 131"/>
              <a:gd name="T51" fmla="*/ 121 h 131"/>
              <a:gd name="T52" fmla="*/ 102 w 131"/>
              <a:gd name="T53" fmla="*/ 107 h 131"/>
              <a:gd name="T54" fmla="*/ 121 w 131"/>
              <a:gd name="T55" fmla="*/ 69 h 131"/>
              <a:gd name="T56" fmla="*/ 107 w 131"/>
              <a:gd name="T57" fmla="*/ 29 h 131"/>
              <a:gd name="T58" fmla="*/ 87 w 131"/>
              <a:gd name="T59" fmla="*/ 14 h 131"/>
              <a:gd name="T60" fmla="*/ 61 w 131"/>
              <a:gd name="T61" fmla="*/ 10 h 131"/>
              <a:gd name="T62" fmla="*/ 56 w 131"/>
              <a:gd name="T63" fmla="*/ 6 h 131"/>
              <a:gd name="T64" fmla="*/ 60 w 131"/>
              <a:gd name="T65" fmla="*/ 1 h 131"/>
              <a:gd name="T66" fmla="*/ 90 w 131"/>
              <a:gd name="T67" fmla="*/ 5 h 131"/>
              <a:gd name="T68" fmla="*/ 114 w 131"/>
              <a:gd name="T69" fmla="*/ 23 h 131"/>
              <a:gd name="T70" fmla="*/ 130 w 131"/>
              <a:gd name="T71" fmla="*/ 70 h 131"/>
              <a:gd name="T72" fmla="*/ 64 w 131"/>
              <a:gd name="T73" fmla="*/ 22 h 131"/>
              <a:gd name="T74" fmla="*/ 61 w 131"/>
              <a:gd name="T75" fmla="*/ 21 h 131"/>
              <a:gd name="T76" fmla="*/ 58 w 131"/>
              <a:gd name="T77" fmla="*/ 22 h 131"/>
              <a:gd name="T78" fmla="*/ 56 w 131"/>
              <a:gd name="T79" fmla="*/ 25 h 131"/>
              <a:gd name="T80" fmla="*/ 56 w 131"/>
              <a:gd name="T81" fmla="*/ 70 h 131"/>
              <a:gd name="T82" fmla="*/ 58 w 131"/>
              <a:gd name="T83" fmla="*/ 73 h 131"/>
              <a:gd name="T84" fmla="*/ 58 w 131"/>
              <a:gd name="T85" fmla="*/ 73 h 131"/>
              <a:gd name="T86" fmla="*/ 80 w 131"/>
              <a:gd name="T87" fmla="*/ 95 h 131"/>
              <a:gd name="T88" fmla="*/ 87 w 131"/>
              <a:gd name="T89" fmla="*/ 95 h 131"/>
              <a:gd name="T90" fmla="*/ 88 w 131"/>
              <a:gd name="T91" fmla="*/ 92 h 131"/>
              <a:gd name="T92" fmla="*/ 87 w 131"/>
              <a:gd name="T93" fmla="*/ 89 h 131"/>
              <a:gd name="T94" fmla="*/ 65 w 131"/>
              <a:gd name="T95" fmla="*/ 68 h 131"/>
              <a:gd name="T96" fmla="*/ 65 w 131"/>
              <a:gd name="T97" fmla="*/ 25 h 131"/>
              <a:gd name="T98" fmla="*/ 64 w 131"/>
              <a:gd name="T99" fmla="*/ 2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1" h="131">
                <a:moveTo>
                  <a:pt x="130" y="70"/>
                </a:moveTo>
                <a:cubicBezTo>
                  <a:pt x="129" y="87"/>
                  <a:pt x="121" y="102"/>
                  <a:pt x="108" y="114"/>
                </a:cubicBezTo>
                <a:cubicBezTo>
                  <a:pt x="95" y="126"/>
                  <a:pt x="79" y="131"/>
                  <a:pt x="61" y="130"/>
                </a:cubicBezTo>
                <a:cubicBezTo>
                  <a:pt x="43" y="129"/>
                  <a:pt x="28" y="121"/>
                  <a:pt x="17" y="108"/>
                </a:cubicBezTo>
                <a:cubicBezTo>
                  <a:pt x="6" y="95"/>
                  <a:pt x="0" y="81"/>
                  <a:pt x="1" y="64"/>
                </a:cubicBezTo>
                <a:cubicBezTo>
                  <a:pt x="1" y="47"/>
                  <a:pt x="7" y="33"/>
                  <a:pt x="18" y="21"/>
                </a:cubicBezTo>
                <a:cubicBezTo>
                  <a:pt x="5" y="24"/>
                  <a:pt x="5" y="24"/>
                  <a:pt x="5" y="24"/>
                </a:cubicBezTo>
                <a:cubicBezTo>
                  <a:pt x="2" y="25"/>
                  <a:pt x="1" y="24"/>
                  <a:pt x="1" y="2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9"/>
                  <a:pt x="1" y="17"/>
                  <a:pt x="3" y="17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11"/>
                  <a:pt x="26" y="11"/>
                  <a:pt x="26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9" y="10"/>
                  <a:pt x="29" y="11"/>
                  <a:pt x="30" y="11"/>
                </a:cubicBezTo>
                <a:cubicBezTo>
                  <a:pt x="31" y="11"/>
                  <a:pt x="31" y="12"/>
                  <a:pt x="32" y="13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1"/>
                  <a:pt x="35" y="43"/>
                  <a:pt x="33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0" y="43"/>
                  <a:pt x="28" y="43"/>
                  <a:pt x="28" y="40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16" y="36"/>
                  <a:pt x="10" y="49"/>
                  <a:pt x="10" y="64"/>
                </a:cubicBezTo>
                <a:cubicBezTo>
                  <a:pt x="9" y="78"/>
                  <a:pt x="14" y="91"/>
                  <a:pt x="23" y="102"/>
                </a:cubicBezTo>
                <a:cubicBezTo>
                  <a:pt x="33" y="114"/>
                  <a:pt x="46" y="120"/>
                  <a:pt x="62" y="121"/>
                </a:cubicBezTo>
                <a:cubicBezTo>
                  <a:pt x="77" y="122"/>
                  <a:pt x="90" y="118"/>
                  <a:pt x="102" y="107"/>
                </a:cubicBezTo>
                <a:cubicBezTo>
                  <a:pt x="113" y="97"/>
                  <a:pt x="120" y="84"/>
                  <a:pt x="121" y="69"/>
                </a:cubicBezTo>
                <a:cubicBezTo>
                  <a:pt x="122" y="54"/>
                  <a:pt x="117" y="40"/>
                  <a:pt x="107" y="29"/>
                </a:cubicBezTo>
                <a:cubicBezTo>
                  <a:pt x="101" y="22"/>
                  <a:pt x="95" y="17"/>
                  <a:pt x="87" y="14"/>
                </a:cubicBezTo>
                <a:cubicBezTo>
                  <a:pt x="78" y="10"/>
                  <a:pt x="70" y="9"/>
                  <a:pt x="61" y="10"/>
                </a:cubicBezTo>
                <a:cubicBezTo>
                  <a:pt x="58" y="10"/>
                  <a:pt x="56" y="9"/>
                  <a:pt x="56" y="6"/>
                </a:cubicBezTo>
                <a:cubicBezTo>
                  <a:pt x="56" y="3"/>
                  <a:pt x="58" y="1"/>
                  <a:pt x="60" y="1"/>
                </a:cubicBezTo>
                <a:cubicBezTo>
                  <a:pt x="71" y="0"/>
                  <a:pt x="81" y="2"/>
                  <a:pt x="90" y="5"/>
                </a:cubicBezTo>
                <a:cubicBezTo>
                  <a:pt x="99" y="9"/>
                  <a:pt x="107" y="15"/>
                  <a:pt x="114" y="23"/>
                </a:cubicBezTo>
                <a:cubicBezTo>
                  <a:pt x="126" y="36"/>
                  <a:pt x="131" y="52"/>
                  <a:pt x="130" y="70"/>
                </a:cubicBezTo>
                <a:close/>
                <a:moveTo>
                  <a:pt x="64" y="22"/>
                </a:moveTo>
                <a:cubicBezTo>
                  <a:pt x="63" y="21"/>
                  <a:pt x="62" y="21"/>
                  <a:pt x="61" y="21"/>
                </a:cubicBezTo>
                <a:cubicBezTo>
                  <a:pt x="60" y="21"/>
                  <a:pt x="59" y="21"/>
                  <a:pt x="58" y="22"/>
                </a:cubicBezTo>
                <a:cubicBezTo>
                  <a:pt x="57" y="23"/>
                  <a:pt x="56" y="24"/>
                  <a:pt x="56" y="25"/>
                </a:cubicBezTo>
                <a:cubicBezTo>
                  <a:pt x="56" y="70"/>
                  <a:pt x="56" y="70"/>
                  <a:pt x="56" y="70"/>
                </a:cubicBezTo>
                <a:cubicBezTo>
                  <a:pt x="56" y="71"/>
                  <a:pt x="57" y="72"/>
                  <a:pt x="58" y="73"/>
                </a:cubicBezTo>
                <a:cubicBezTo>
                  <a:pt x="58" y="73"/>
                  <a:pt x="58" y="73"/>
                  <a:pt x="58" y="73"/>
                </a:cubicBezTo>
                <a:cubicBezTo>
                  <a:pt x="80" y="95"/>
                  <a:pt x="80" y="95"/>
                  <a:pt x="80" y="95"/>
                </a:cubicBezTo>
                <a:cubicBezTo>
                  <a:pt x="82" y="98"/>
                  <a:pt x="84" y="98"/>
                  <a:pt x="87" y="95"/>
                </a:cubicBezTo>
                <a:cubicBezTo>
                  <a:pt x="87" y="95"/>
                  <a:pt x="88" y="94"/>
                  <a:pt x="88" y="92"/>
                </a:cubicBezTo>
                <a:cubicBezTo>
                  <a:pt x="88" y="91"/>
                  <a:pt x="87" y="90"/>
                  <a:pt x="87" y="89"/>
                </a:cubicBezTo>
                <a:cubicBezTo>
                  <a:pt x="65" y="68"/>
                  <a:pt x="65" y="68"/>
                  <a:pt x="65" y="68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4"/>
                  <a:pt x="65" y="23"/>
                  <a:pt x="64" y="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9" name="Freeform 497">
            <a:extLst>
              <a:ext uri="{FF2B5EF4-FFF2-40B4-BE49-F238E27FC236}">
                <a16:creationId xmlns:a16="http://schemas.microsoft.com/office/drawing/2014/main" id="{882FB887-ECB3-684E-80E6-187F003DD71B}"/>
              </a:ext>
            </a:extLst>
          </p:cNvPr>
          <p:cNvSpPr>
            <a:spLocks noEditPoints="1"/>
          </p:cNvSpPr>
          <p:nvPr/>
        </p:nvSpPr>
        <p:spPr bwMode="auto">
          <a:xfrm>
            <a:off x="6087330" y="4111046"/>
            <a:ext cx="276849" cy="276112"/>
          </a:xfrm>
          <a:custGeom>
            <a:avLst/>
            <a:gdLst>
              <a:gd name="T0" fmla="*/ 129 w 144"/>
              <a:gd name="T1" fmla="*/ 15 h 143"/>
              <a:gd name="T2" fmla="*/ 17 w 144"/>
              <a:gd name="T3" fmla="*/ 62 h 143"/>
              <a:gd name="T4" fmla="*/ 65 w 144"/>
              <a:gd name="T5" fmla="*/ 76 h 143"/>
              <a:gd name="T6" fmla="*/ 81 w 144"/>
              <a:gd name="T7" fmla="*/ 124 h 143"/>
              <a:gd name="T8" fmla="*/ 129 w 144"/>
              <a:gd name="T9" fmla="*/ 15 h 143"/>
              <a:gd name="T10" fmla="*/ 140 w 144"/>
              <a:gd name="T11" fmla="*/ 0 h 143"/>
              <a:gd name="T12" fmla="*/ 142 w 144"/>
              <a:gd name="T13" fmla="*/ 6 h 143"/>
              <a:gd name="T14" fmla="*/ 85 w 144"/>
              <a:gd name="T15" fmla="*/ 139 h 143"/>
              <a:gd name="T16" fmla="*/ 81 w 144"/>
              <a:gd name="T17" fmla="*/ 143 h 143"/>
              <a:gd name="T18" fmla="*/ 76 w 144"/>
              <a:gd name="T19" fmla="*/ 140 h 143"/>
              <a:gd name="T20" fmla="*/ 58 w 144"/>
              <a:gd name="T21" fmla="*/ 84 h 143"/>
              <a:gd name="T22" fmla="*/ 3 w 144"/>
              <a:gd name="T23" fmla="*/ 66 h 143"/>
              <a:gd name="T24" fmla="*/ 0 w 144"/>
              <a:gd name="T25" fmla="*/ 62 h 143"/>
              <a:gd name="T26" fmla="*/ 4 w 144"/>
              <a:gd name="T27" fmla="*/ 58 h 143"/>
              <a:gd name="T28" fmla="*/ 137 w 144"/>
              <a:gd name="T29" fmla="*/ 1 h 143"/>
              <a:gd name="T30" fmla="*/ 140 w 144"/>
              <a:gd name="T31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4" h="143">
                <a:moveTo>
                  <a:pt x="129" y="15"/>
                </a:moveTo>
                <a:cubicBezTo>
                  <a:pt x="17" y="62"/>
                  <a:pt x="17" y="62"/>
                  <a:pt x="17" y="62"/>
                </a:cubicBezTo>
                <a:cubicBezTo>
                  <a:pt x="65" y="76"/>
                  <a:pt x="65" y="76"/>
                  <a:pt x="65" y="76"/>
                </a:cubicBezTo>
                <a:cubicBezTo>
                  <a:pt x="81" y="124"/>
                  <a:pt x="81" y="124"/>
                  <a:pt x="81" y="124"/>
                </a:cubicBezTo>
                <a:lnTo>
                  <a:pt x="129" y="15"/>
                </a:lnTo>
                <a:close/>
                <a:moveTo>
                  <a:pt x="140" y="0"/>
                </a:moveTo>
                <a:cubicBezTo>
                  <a:pt x="143" y="0"/>
                  <a:pt x="144" y="2"/>
                  <a:pt x="142" y="6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4" y="142"/>
                  <a:pt x="82" y="143"/>
                  <a:pt x="81" y="143"/>
                </a:cubicBezTo>
                <a:cubicBezTo>
                  <a:pt x="79" y="143"/>
                  <a:pt x="78" y="142"/>
                  <a:pt x="76" y="140"/>
                </a:cubicBezTo>
                <a:cubicBezTo>
                  <a:pt x="58" y="84"/>
                  <a:pt x="58" y="84"/>
                  <a:pt x="58" y="84"/>
                </a:cubicBezTo>
                <a:cubicBezTo>
                  <a:pt x="3" y="66"/>
                  <a:pt x="3" y="66"/>
                  <a:pt x="3" y="66"/>
                </a:cubicBezTo>
                <a:cubicBezTo>
                  <a:pt x="1" y="65"/>
                  <a:pt x="0" y="63"/>
                  <a:pt x="0" y="62"/>
                </a:cubicBezTo>
                <a:cubicBezTo>
                  <a:pt x="0" y="60"/>
                  <a:pt x="1" y="59"/>
                  <a:pt x="4" y="58"/>
                </a:cubicBezTo>
                <a:cubicBezTo>
                  <a:pt x="137" y="1"/>
                  <a:pt x="137" y="1"/>
                  <a:pt x="137" y="1"/>
                </a:cubicBezTo>
                <a:cubicBezTo>
                  <a:pt x="138" y="1"/>
                  <a:pt x="139" y="0"/>
                  <a:pt x="1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0" name="Freeform 494">
            <a:extLst>
              <a:ext uri="{FF2B5EF4-FFF2-40B4-BE49-F238E27FC236}">
                <a16:creationId xmlns:a16="http://schemas.microsoft.com/office/drawing/2014/main" id="{FC64D53E-6FD6-A346-B6E4-C6ABDDD124B2}"/>
              </a:ext>
            </a:extLst>
          </p:cNvPr>
          <p:cNvSpPr>
            <a:spLocks noEditPoints="1"/>
          </p:cNvSpPr>
          <p:nvPr/>
        </p:nvSpPr>
        <p:spPr bwMode="auto">
          <a:xfrm>
            <a:off x="4574072" y="4111046"/>
            <a:ext cx="274885" cy="276112"/>
          </a:xfrm>
          <a:custGeom>
            <a:avLst/>
            <a:gdLst>
              <a:gd name="T0" fmla="*/ 28 w 143"/>
              <a:gd name="T1" fmla="*/ 59 h 143"/>
              <a:gd name="T2" fmla="*/ 84 w 143"/>
              <a:gd name="T3" fmla="*/ 115 h 143"/>
              <a:gd name="T4" fmla="*/ 82 w 143"/>
              <a:gd name="T5" fmla="*/ 93 h 143"/>
              <a:gd name="T6" fmla="*/ 69 w 143"/>
              <a:gd name="T7" fmla="*/ 74 h 143"/>
              <a:gd name="T8" fmla="*/ 50 w 143"/>
              <a:gd name="T9" fmla="*/ 61 h 143"/>
              <a:gd name="T10" fmla="*/ 28 w 143"/>
              <a:gd name="T11" fmla="*/ 59 h 143"/>
              <a:gd name="T12" fmla="*/ 86 w 143"/>
              <a:gd name="T13" fmla="*/ 39 h 143"/>
              <a:gd name="T14" fmla="*/ 66 w 143"/>
              <a:gd name="T15" fmla="*/ 59 h 143"/>
              <a:gd name="T16" fmla="*/ 76 w 143"/>
              <a:gd name="T17" fmla="*/ 68 h 143"/>
              <a:gd name="T18" fmla="*/ 84 w 143"/>
              <a:gd name="T19" fmla="*/ 78 h 143"/>
              <a:gd name="T20" fmla="*/ 104 w 143"/>
              <a:gd name="T21" fmla="*/ 58 h 143"/>
              <a:gd name="T22" fmla="*/ 94 w 143"/>
              <a:gd name="T23" fmla="*/ 50 h 143"/>
              <a:gd name="T24" fmla="*/ 86 w 143"/>
              <a:gd name="T25" fmla="*/ 39 h 143"/>
              <a:gd name="T26" fmla="*/ 90 w 143"/>
              <a:gd name="T27" fmla="*/ 14 h 143"/>
              <a:gd name="T28" fmla="*/ 100 w 143"/>
              <a:gd name="T29" fmla="*/ 43 h 143"/>
              <a:gd name="T30" fmla="*/ 130 w 143"/>
              <a:gd name="T31" fmla="*/ 54 h 143"/>
              <a:gd name="T32" fmla="*/ 90 w 143"/>
              <a:gd name="T33" fmla="*/ 14 h 143"/>
              <a:gd name="T34" fmla="*/ 89 w 143"/>
              <a:gd name="T35" fmla="*/ 0 h 143"/>
              <a:gd name="T36" fmla="*/ 90 w 143"/>
              <a:gd name="T37" fmla="*/ 2 h 143"/>
              <a:gd name="T38" fmla="*/ 142 w 143"/>
              <a:gd name="T39" fmla="*/ 53 h 143"/>
              <a:gd name="T40" fmla="*/ 143 w 143"/>
              <a:gd name="T41" fmla="*/ 57 h 143"/>
              <a:gd name="T42" fmla="*/ 140 w 143"/>
              <a:gd name="T43" fmla="*/ 61 h 143"/>
              <a:gd name="T44" fmla="*/ 124 w 143"/>
              <a:gd name="T45" fmla="*/ 63 h 143"/>
              <a:gd name="T46" fmla="*/ 113 w 143"/>
              <a:gd name="T47" fmla="*/ 61 h 143"/>
              <a:gd name="T48" fmla="*/ 113 w 143"/>
              <a:gd name="T49" fmla="*/ 62 h 143"/>
              <a:gd name="T50" fmla="*/ 88 w 143"/>
              <a:gd name="T51" fmla="*/ 86 h 143"/>
              <a:gd name="T52" fmla="*/ 91 w 143"/>
              <a:gd name="T53" fmla="*/ 125 h 143"/>
              <a:gd name="T54" fmla="*/ 88 w 143"/>
              <a:gd name="T55" fmla="*/ 129 h 143"/>
              <a:gd name="T56" fmla="*/ 87 w 143"/>
              <a:gd name="T57" fmla="*/ 129 h 143"/>
              <a:gd name="T58" fmla="*/ 84 w 143"/>
              <a:gd name="T59" fmla="*/ 127 h 143"/>
              <a:gd name="T60" fmla="*/ 53 w 143"/>
              <a:gd name="T61" fmla="*/ 96 h 143"/>
              <a:gd name="T62" fmla="*/ 9 w 143"/>
              <a:gd name="T63" fmla="*/ 140 h 143"/>
              <a:gd name="T64" fmla="*/ 0 w 143"/>
              <a:gd name="T65" fmla="*/ 143 h 143"/>
              <a:gd name="T66" fmla="*/ 4 w 143"/>
              <a:gd name="T67" fmla="*/ 133 h 143"/>
              <a:gd name="T68" fmla="*/ 47 w 143"/>
              <a:gd name="T69" fmla="*/ 90 h 143"/>
              <a:gd name="T70" fmla="*/ 16 w 143"/>
              <a:gd name="T71" fmla="*/ 59 h 143"/>
              <a:gd name="T72" fmla="*/ 15 w 143"/>
              <a:gd name="T73" fmla="*/ 55 h 143"/>
              <a:gd name="T74" fmla="*/ 18 w 143"/>
              <a:gd name="T75" fmla="*/ 52 h 143"/>
              <a:gd name="T76" fmla="*/ 33 w 143"/>
              <a:gd name="T77" fmla="*/ 49 h 143"/>
              <a:gd name="T78" fmla="*/ 57 w 143"/>
              <a:gd name="T79" fmla="*/ 55 h 143"/>
              <a:gd name="T80" fmla="*/ 81 w 143"/>
              <a:gd name="T81" fmla="*/ 31 h 143"/>
              <a:gd name="T82" fmla="*/ 82 w 143"/>
              <a:gd name="T83" fmla="*/ 31 h 143"/>
              <a:gd name="T84" fmla="*/ 83 w 143"/>
              <a:gd name="T85" fmla="*/ 3 h 143"/>
              <a:gd name="T86" fmla="*/ 86 w 143"/>
              <a:gd name="T87" fmla="*/ 0 h 143"/>
              <a:gd name="T88" fmla="*/ 89 w 143"/>
              <a:gd name="T8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3" h="143">
                <a:moveTo>
                  <a:pt x="28" y="59"/>
                </a:moveTo>
                <a:cubicBezTo>
                  <a:pt x="84" y="115"/>
                  <a:pt x="84" y="115"/>
                  <a:pt x="84" y="115"/>
                </a:cubicBezTo>
                <a:cubicBezTo>
                  <a:pt x="85" y="108"/>
                  <a:pt x="84" y="101"/>
                  <a:pt x="82" y="93"/>
                </a:cubicBezTo>
                <a:cubicBezTo>
                  <a:pt x="79" y="86"/>
                  <a:pt x="75" y="79"/>
                  <a:pt x="69" y="74"/>
                </a:cubicBezTo>
                <a:cubicBezTo>
                  <a:pt x="64" y="68"/>
                  <a:pt x="57" y="64"/>
                  <a:pt x="50" y="61"/>
                </a:cubicBezTo>
                <a:cubicBezTo>
                  <a:pt x="43" y="59"/>
                  <a:pt x="35" y="58"/>
                  <a:pt x="28" y="59"/>
                </a:cubicBezTo>
                <a:close/>
                <a:moveTo>
                  <a:pt x="86" y="39"/>
                </a:moveTo>
                <a:cubicBezTo>
                  <a:pt x="66" y="59"/>
                  <a:pt x="66" y="59"/>
                  <a:pt x="66" y="59"/>
                </a:cubicBezTo>
                <a:cubicBezTo>
                  <a:pt x="69" y="62"/>
                  <a:pt x="73" y="65"/>
                  <a:pt x="76" y="68"/>
                </a:cubicBezTo>
                <a:cubicBezTo>
                  <a:pt x="79" y="71"/>
                  <a:pt x="81" y="74"/>
                  <a:pt x="84" y="78"/>
                </a:cubicBezTo>
                <a:cubicBezTo>
                  <a:pt x="104" y="58"/>
                  <a:pt x="104" y="58"/>
                  <a:pt x="104" y="58"/>
                </a:cubicBezTo>
                <a:cubicBezTo>
                  <a:pt x="100" y="56"/>
                  <a:pt x="97" y="53"/>
                  <a:pt x="94" y="50"/>
                </a:cubicBezTo>
                <a:cubicBezTo>
                  <a:pt x="90" y="46"/>
                  <a:pt x="88" y="43"/>
                  <a:pt x="86" y="39"/>
                </a:cubicBezTo>
                <a:close/>
                <a:moveTo>
                  <a:pt x="90" y="14"/>
                </a:moveTo>
                <a:cubicBezTo>
                  <a:pt x="88" y="25"/>
                  <a:pt x="91" y="35"/>
                  <a:pt x="100" y="43"/>
                </a:cubicBezTo>
                <a:cubicBezTo>
                  <a:pt x="109" y="52"/>
                  <a:pt x="119" y="55"/>
                  <a:pt x="130" y="54"/>
                </a:cubicBezTo>
                <a:lnTo>
                  <a:pt x="90" y="14"/>
                </a:lnTo>
                <a:close/>
                <a:moveTo>
                  <a:pt x="89" y="0"/>
                </a:moveTo>
                <a:cubicBezTo>
                  <a:pt x="89" y="1"/>
                  <a:pt x="90" y="1"/>
                  <a:pt x="90" y="2"/>
                </a:cubicBezTo>
                <a:cubicBezTo>
                  <a:pt x="142" y="53"/>
                  <a:pt x="142" y="53"/>
                  <a:pt x="142" y="53"/>
                </a:cubicBezTo>
                <a:cubicBezTo>
                  <a:pt x="143" y="54"/>
                  <a:pt x="143" y="56"/>
                  <a:pt x="143" y="57"/>
                </a:cubicBezTo>
                <a:cubicBezTo>
                  <a:pt x="142" y="59"/>
                  <a:pt x="141" y="60"/>
                  <a:pt x="140" y="61"/>
                </a:cubicBezTo>
                <a:cubicBezTo>
                  <a:pt x="135" y="62"/>
                  <a:pt x="130" y="63"/>
                  <a:pt x="124" y="63"/>
                </a:cubicBezTo>
                <a:cubicBezTo>
                  <a:pt x="121" y="63"/>
                  <a:pt x="117" y="62"/>
                  <a:pt x="113" y="61"/>
                </a:cubicBezTo>
                <a:cubicBezTo>
                  <a:pt x="113" y="61"/>
                  <a:pt x="113" y="61"/>
                  <a:pt x="113" y="62"/>
                </a:cubicBezTo>
                <a:cubicBezTo>
                  <a:pt x="88" y="86"/>
                  <a:pt x="88" y="86"/>
                  <a:pt x="88" y="86"/>
                </a:cubicBezTo>
                <a:cubicBezTo>
                  <a:pt x="94" y="99"/>
                  <a:pt x="95" y="112"/>
                  <a:pt x="91" y="125"/>
                </a:cubicBezTo>
                <a:cubicBezTo>
                  <a:pt x="91" y="127"/>
                  <a:pt x="90" y="128"/>
                  <a:pt x="88" y="129"/>
                </a:cubicBezTo>
                <a:cubicBezTo>
                  <a:pt x="88" y="129"/>
                  <a:pt x="87" y="129"/>
                  <a:pt x="87" y="129"/>
                </a:cubicBezTo>
                <a:cubicBezTo>
                  <a:pt x="86" y="129"/>
                  <a:pt x="85" y="128"/>
                  <a:pt x="84" y="127"/>
                </a:cubicBezTo>
                <a:cubicBezTo>
                  <a:pt x="53" y="96"/>
                  <a:pt x="53" y="96"/>
                  <a:pt x="53" y="96"/>
                </a:cubicBezTo>
                <a:cubicBezTo>
                  <a:pt x="9" y="140"/>
                  <a:pt x="9" y="140"/>
                  <a:pt x="9" y="140"/>
                </a:cubicBezTo>
                <a:cubicBezTo>
                  <a:pt x="0" y="143"/>
                  <a:pt x="0" y="143"/>
                  <a:pt x="0" y="143"/>
                </a:cubicBezTo>
                <a:cubicBezTo>
                  <a:pt x="4" y="133"/>
                  <a:pt x="4" y="133"/>
                  <a:pt x="4" y="133"/>
                </a:cubicBezTo>
                <a:cubicBezTo>
                  <a:pt x="47" y="90"/>
                  <a:pt x="47" y="90"/>
                  <a:pt x="47" y="90"/>
                </a:cubicBezTo>
                <a:cubicBezTo>
                  <a:pt x="16" y="59"/>
                  <a:pt x="16" y="59"/>
                  <a:pt x="16" y="59"/>
                </a:cubicBezTo>
                <a:cubicBezTo>
                  <a:pt x="15" y="58"/>
                  <a:pt x="14" y="57"/>
                  <a:pt x="15" y="55"/>
                </a:cubicBezTo>
                <a:cubicBezTo>
                  <a:pt x="15" y="53"/>
                  <a:pt x="16" y="52"/>
                  <a:pt x="18" y="52"/>
                </a:cubicBezTo>
                <a:cubicBezTo>
                  <a:pt x="23" y="50"/>
                  <a:pt x="28" y="49"/>
                  <a:pt x="33" y="49"/>
                </a:cubicBezTo>
                <a:cubicBezTo>
                  <a:pt x="41" y="49"/>
                  <a:pt x="50" y="51"/>
                  <a:pt x="57" y="55"/>
                </a:cubicBezTo>
                <a:cubicBezTo>
                  <a:pt x="81" y="31"/>
                  <a:pt x="81" y="31"/>
                  <a:pt x="81" y="31"/>
                </a:cubicBezTo>
                <a:cubicBezTo>
                  <a:pt x="82" y="31"/>
                  <a:pt x="82" y="31"/>
                  <a:pt x="82" y="31"/>
                </a:cubicBezTo>
                <a:cubicBezTo>
                  <a:pt x="80" y="22"/>
                  <a:pt x="80" y="13"/>
                  <a:pt x="83" y="3"/>
                </a:cubicBezTo>
                <a:cubicBezTo>
                  <a:pt x="83" y="2"/>
                  <a:pt x="84" y="1"/>
                  <a:pt x="86" y="0"/>
                </a:cubicBezTo>
                <a:cubicBezTo>
                  <a:pt x="87" y="0"/>
                  <a:pt x="88" y="0"/>
                  <a:pt x="8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1" name="Freeform 546">
            <a:extLst>
              <a:ext uri="{FF2B5EF4-FFF2-40B4-BE49-F238E27FC236}">
                <a16:creationId xmlns:a16="http://schemas.microsoft.com/office/drawing/2014/main" id="{40094F99-FC65-814D-9D20-447932448E4F}"/>
              </a:ext>
            </a:extLst>
          </p:cNvPr>
          <p:cNvSpPr>
            <a:spLocks noEditPoints="1"/>
          </p:cNvSpPr>
          <p:nvPr/>
        </p:nvSpPr>
        <p:spPr bwMode="auto">
          <a:xfrm>
            <a:off x="4062017" y="4110717"/>
            <a:ext cx="274885" cy="276770"/>
          </a:xfrm>
          <a:custGeom>
            <a:avLst/>
            <a:gdLst>
              <a:gd name="T0" fmla="*/ 71 w 143"/>
              <a:gd name="T1" fmla="*/ 22 h 143"/>
              <a:gd name="T2" fmla="*/ 75 w 143"/>
              <a:gd name="T3" fmla="*/ 24 h 143"/>
              <a:gd name="T4" fmla="*/ 76 w 143"/>
              <a:gd name="T5" fmla="*/ 27 h 143"/>
              <a:gd name="T6" fmla="*/ 76 w 143"/>
              <a:gd name="T7" fmla="*/ 70 h 143"/>
              <a:gd name="T8" fmla="*/ 97 w 143"/>
              <a:gd name="T9" fmla="*/ 91 h 143"/>
              <a:gd name="T10" fmla="*/ 98 w 143"/>
              <a:gd name="T11" fmla="*/ 94 h 143"/>
              <a:gd name="T12" fmla="*/ 97 w 143"/>
              <a:gd name="T13" fmla="*/ 97 h 143"/>
              <a:gd name="T14" fmla="*/ 91 w 143"/>
              <a:gd name="T15" fmla="*/ 97 h 143"/>
              <a:gd name="T16" fmla="*/ 69 w 143"/>
              <a:gd name="T17" fmla="*/ 75 h 143"/>
              <a:gd name="T18" fmla="*/ 68 w 143"/>
              <a:gd name="T19" fmla="*/ 75 h 143"/>
              <a:gd name="T20" fmla="*/ 67 w 143"/>
              <a:gd name="T21" fmla="*/ 71 h 143"/>
              <a:gd name="T22" fmla="*/ 67 w 143"/>
              <a:gd name="T23" fmla="*/ 27 h 143"/>
              <a:gd name="T24" fmla="*/ 68 w 143"/>
              <a:gd name="T25" fmla="*/ 24 h 143"/>
              <a:gd name="T26" fmla="*/ 71 w 143"/>
              <a:gd name="T27" fmla="*/ 22 h 143"/>
              <a:gd name="T28" fmla="*/ 71 w 143"/>
              <a:gd name="T29" fmla="*/ 9 h 143"/>
              <a:gd name="T30" fmla="*/ 27 w 143"/>
              <a:gd name="T31" fmla="*/ 27 h 143"/>
              <a:gd name="T32" fmla="*/ 9 w 143"/>
              <a:gd name="T33" fmla="*/ 71 h 143"/>
              <a:gd name="T34" fmla="*/ 27 w 143"/>
              <a:gd name="T35" fmla="*/ 116 h 143"/>
              <a:gd name="T36" fmla="*/ 71 w 143"/>
              <a:gd name="T37" fmla="*/ 134 h 143"/>
              <a:gd name="T38" fmla="*/ 116 w 143"/>
              <a:gd name="T39" fmla="*/ 116 h 143"/>
              <a:gd name="T40" fmla="*/ 134 w 143"/>
              <a:gd name="T41" fmla="*/ 71 h 143"/>
              <a:gd name="T42" fmla="*/ 116 w 143"/>
              <a:gd name="T43" fmla="*/ 27 h 143"/>
              <a:gd name="T44" fmla="*/ 71 w 143"/>
              <a:gd name="T45" fmla="*/ 9 h 143"/>
              <a:gd name="T46" fmla="*/ 71 w 143"/>
              <a:gd name="T47" fmla="*/ 0 h 143"/>
              <a:gd name="T48" fmla="*/ 122 w 143"/>
              <a:gd name="T49" fmla="*/ 21 h 143"/>
              <a:gd name="T50" fmla="*/ 143 w 143"/>
              <a:gd name="T51" fmla="*/ 71 h 143"/>
              <a:gd name="T52" fmla="*/ 122 w 143"/>
              <a:gd name="T53" fmla="*/ 122 h 143"/>
              <a:gd name="T54" fmla="*/ 71 w 143"/>
              <a:gd name="T55" fmla="*/ 143 h 143"/>
              <a:gd name="T56" fmla="*/ 21 w 143"/>
              <a:gd name="T57" fmla="*/ 122 h 143"/>
              <a:gd name="T58" fmla="*/ 0 w 143"/>
              <a:gd name="T59" fmla="*/ 71 h 143"/>
              <a:gd name="T60" fmla="*/ 21 w 143"/>
              <a:gd name="T61" fmla="*/ 21 h 143"/>
              <a:gd name="T62" fmla="*/ 71 w 143"/>
              <a:gd name="T6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3" h="143">
                <a:moveTo>
                  <a:pt x="71" y="22"/>
                </a:moveTo>
                <a:cubicBezTo>
                  <a:pt x="73" y="22"/>
                  <a:pt x="74" y="23"/>
                  <a:pt x="75" y="24"/>
                </a:cubicBezTo>
                <a:cubicBezTo>
                  <a:pt x="76" y="25"/>
                  <a:pt x="76" y="26"/>
                  <a:pt x="76" y="27"/>
                </a:cubicBezTo>
                <a:cubicBezTo>
                  <a:pt x="76" y="70"/>
                  <a:pt x="76" y="70"/>
                  <a:pt x="76" y="70"/>
                </a:cubicBezTo>
                <a:cubicBezTo>
                  <a:pt x="97" y="91"/>
                  <a:pt x="97" y="91"/>
                  <a:pt x="97" y="91"/>
                </a:cubicBezTo>
                <a:cubicBezTo>
                  <a:pt x="98" y="91"/>
                  <a:pt x="98" y="93"/>
                  <a:pt x="98" y="94"/>
                </a:cubicBezTo>
                <a:cubicBezTo>
                  <a:pt x="98" y="95"/>
                  <a:pt x="98" y="96"/>
                  <a:pt x="97" y="97"/>
                </a:cubicBezTo>
                <a:cubicBezTo>
                  <a:pt x="95" y="99"/>
                  <a:pt x="93" y="99"/>
                  <a:pt x="91" y="97"/>
                </a:cubicBezTo>
                <a:cubicBezTo>
                  <a:pt x="69" y="75"/>
                  <a:pt x="69" y="75"/>
                  <a:pt x="69" y="75"/>
                </a:cubicBezTo>
                <a:cubicBezTo>
                  <a:pt x="69" y="75"/>
                  <a:pt x="69" y="75"/>
                  <a:pt x="68" y="75"/>
                </a:cubicBezTo>
                <a:cubicBezTo>
                  <a:pt x="67" y="74"/>
                  <a:pt x="67" y="73"/>
                  <a:pt x="67" y="71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6"/>
                  <a:pt x="67" y="25"/>
                  <a:pt x="68" y="24"/>
                </a:cubicBezTo>
                <a:cubicBezTo>
                  <a:pt x="69" y="23"/>
                  <a:pt x="70" y="22"/>
                  <a:pt x="71" y="22"/>
                </a:cubicBezTo>
                <a:close/>
                <a:moveTo>
                  <a:pt x="71" y="9"/>
                </a:moveTo>
                <a:cubicBezTo>
                  <a:pt x="54" y="9"/>
                  <a:pt x="39" y="15"/>
                  <a:pt x="27" y="27"/>
                </a:cubicBezTo>
                <a:cubicBezTo>
                  <a:pt x="15" y="40"/>
                  <a:pt x="9" y="54"/>
                  <a:pt x="9" y="71"/>
                </a:cubicBezTo>
                <a:cubicBezTo>
                  <a:pt x="9" y="89"/>
                  <a:pt x="15" y="103"/>
                  <a:pt x="27" y="116"/>
                </a:cubicBezTo>
                <a:cubicBezTo>
                  <a:pt x="39" y="128"/>
                  <a:pt x="54" y="134"/>
                  <a:pt x="71" y="134"/>
                </a:cubicBezTo>
                <a:cubicBezTo>
                  <a:pt x="89" y="134"/>
                  <a:pt x="103" y="128"/>
                  <a:pt x="116" y="116"/>
                </a:cubicBezTo>
                <a:cubicBezTo>
                  <a:pt x="128" y="103"/>
                  <a:pt x="134" y="89"/>
                  <a:pt x="134" y="71"/>
                </a:cubicBezTo>
                <a:cubicBezTo>
                  <a:pt x="134" y="54"/>
                  <a:pt x="128" y="40"/>
                  <a:pt x="116" y="27"/>
                </a:cubicBezTo>
                <a:cubicBezTo>
                  <a:pt x="103" y="15"/>
                  <a:pt x="89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2"/>
                  <a:pt x="143" y="71"/>
                </a:cubicBezTo>
                <a:cubicBezTo>
                  <a:pt x="143" y="91"/>
                  <a:pt x="136" y="108"/>
                  <a:pt x="122" y="122"/>
                </a:cubicBezTo>
                <a:cubicBezTo>
                  <a:pt x="108" y="136"/>
                  <a:pt x="91" y="143"/>
                  <a:pt x="71" y="143"/>
                </a:cubicBezTo>
                <a:cubicBezTo>
                  <a:pt x="52" y="143"/>
                  <a:pt x="35" y="136"/>
                  <a:pt x="21" y="122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2"/>
                  <a:pt x="7" y="35"/>
                  <a:pt x="21" y="21"/>
                </a:cubicBezTo>
                <a:cubicBezTo>
                  <a:pt x="35" y="7"/>
                  <a:pt x="52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2" name="Freeform 498">
            <a:extLst>
              <a:ext uri="{FF2B5EF4-FFF2-40B4-BE49-F238E27FC236}">
                <a16:creationId xmlns:a16="http://schemas.microsoft.com/office/drawing/2014/main" id="{169B04B0-D0A2-2E47-A1CE-E47AF999FD1D}"/>
              </a:ext>
            </a:extLst>
          </p:cNvPr>
          <p:cNvSpPr>
            <a:spLocks noEditPoints="1"/>
          </p:cNvSpPr>
          <p:nvPr/>
        </p:nvSpPr>
        <p:spPr bwMode="auto">
          <a:xfrm>
            <a:off x="3594467" y="4111046"/>
            <a:ext cx="230380" cy="276112"/>
          </a:xfrm>
          <a:custGeom>
            <a:avLst/>
            <a:gdLst>
              <a:gd name="T0" fmla="*/ 9 w 120"/>
              <a:gd name="T1" fmla="*/ 9 h 143"/>
              <a:gd name="T2" fmla="*/ 9 w 120"/>
              <a:gd name="T3" fmla="*/ 134 h 143"/>
              <a:gd name="T4" fmla="*/ 111 w 120"/>
              <a:gd name="T5" fmla="*/ 72 h 143"/>
              <a:gd name="T6" fmla="*/ 9 w 120"/>
              <a:gd name="T7" fmla="*/ 9 h 143"/>
              <a:gd name="T8" fmla="*/ 9 w 120"/>
              <a:gd name="T9" fmla="*/ 0 h 143"/>
              <a:gd name="T10" fmla="*/ 14 w 120"/>
              <a:gd name="T11" fmla="*/ 2 h 143"/>
              <a:gd name="T12" fmla="*/ 116 w 120"/>
              <a:gd name="T13" fmla="*/ 64 h 143"/>
              <a:gd name="T14" fmla="*/ 120 w 120"/>
              <a:gd name="T15" fmla="*/ 72 h 143"/>
              <a:gd name="T16" fmla="*/ 116 w 120"/>
              <a:gd name="T17" fmla="*/ 79 h 143"/>
              <a:gd name="T18" fmla="*/ 14 w 120"/>
              <a:gd name="T19" fmla="*/ 141 h 143"/>
              <a:gd name="T20" fmla="*/ 9 w 120"/>
              <a:gd name="T21" fmla="*/ 143 h 143"/>
              <a:gd name="T22" fmla="*/ 4 w 120"/>
              <a:gd name="T23" fmla="*/ 142 h 143"/>
              <a:gd name="T24" fmla="*/ 0 w 120"/>
              <a:gd name="T25" fmla="*/ 134 h 143"/>
              <a:gd name="T26" fmla="*/ 0 w 120"/>
              <a:gd name="T27" fmla="*/ 9 h 143"/>
              <a:gd name="T28" fmla="*/ 5 w 120"/>
              <a:gd name="T29" fmla="*/ 2 h 143"/>
              <a:gd name="T30" fmla="*/ 9 w 120"/>
              <a:gd name="T31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0" h="143">
                <a:moveTo>
                  <a:pt x="9" y="9"/>
                </a:moveTo>
                <a:cubicBezTo>
                  <a:pt x="9" y="134"/>
                  <a:pt x="9" y="134"/>
                  <a:pt x="9" y="134"/>
                </a:cubicBezTo>
                <a:cubicBezTo>
                  <a:pt x="111" y="72"/>
                  <a:pt x="111" y="72"/>
                  <a:pt x="111" y="72"/>
                </a:cubicBezTo>
                <a:lnTo>
                  <a:pt x="9" y="9"/>
                </a:lnTo>
                <a:close/>
                <a:moveTo>
                  <a:pt x="9" y="0"/>
                </a:moveTo>
                <a:cubicBezTo>
                  <a:pt x="10" y="0"/>
                  <a:pt x="12" y="1"/>
                  <a:pt x="14" y="2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9" y="66"/>
                  <a:pt x="120" y="68"/>
                  <a:pt x="120" y="72"/>
                </a:cubicBezTo>
                <a:cubicBezTo>
                  <a:pt x="120" y="75"/>
                  <a:pt x="119" y="78"/>
                  <a:pt x="116" y="79"/>
                </a:cubicBezTo>
                <a:cubicBezTo>
                  <a:pt x="14" y="141"/>
                  <a:pt x="14" y="141"/>
                  <a:pt x="14" y="141"/>
                </a:cubicBezTo>
                <a:cubicBezTo>
                  <a:pt x="12" y="142"/>
                  <a:pt x="10" y="143"/>
                  <a:pt x="9" y="143"/>
                </a:cubicBezTo>
                <a:cubicBezTo>
                  <a:pt x="7" y="143"/>
                  <a:pt x="6" y="143"/>
                  <a:pt x="4" y="142"/>
                </a:cubicBezTo>
                <a:cubicBezTo>
                  <a:pt x="1" y="140"/>
                  <a:pt x="0" y="137"/>
                  <a:pt x="0" y="134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3"/>
                  <a:pt x="5" y="2"/>
                </a:cubicBezTo>
                <a:cubicBezTo>
                  <a:pt x="6" y="1"/>
                  <a:pt x="7" y="0"/>
                  <a:pt x="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3" name="Freeform 511">
            <a:extLst>
              <a:ext uri="{FF2B5EF4-FFF2-40B4-BE49-F238E27FC236}">
                <a16:creationId xmlns:a16="http://schemas.microsoft.com/office/drawing/2014/main" id="{A356C168-1A5E-F148-935C-2C5B4C79ED6A}"/>
              </a:ext>
            </a:extLst>
          </p:cNvPr>
          <p:cNvSpPr>
            <a:spLocks noEditPoints="1"/>
          </p:cNvSpPr>
          <p:nvPr/>
        </p:nvSpPr>
        <p:spPr bwMode="auto">
          <a:xfrm>
            <a:off x="7058869" y="3628416"/>
            <a:ext cx="274885" cy="239298"/>
          </a:xfrm>
          <a:custGeom>
            <a:avLst/>
            <a:gdLst>
              <a:gd name="T0" fmla="*/ 72 w 143"/>
              <a:gd name="T1" fmla="*/ 60 h 124"/>
              <a:gd name="T2" fmla="*/ 75 w 143"/>
              <a:gd name="T3" fmla="*/ 62 h 124"/>
              <a:gd name="T4" fmla="*/ 76 w 143"/>
              <a:gd name="T5" fmla="*/ 65 h 124"/>
              <a:gd name="T6" fmla="*/ 76 w 143"/>
              <a:gd name="T7" fmla="*/ 110 h 124"/>
              <a:gd name="T8" fmla="*/ 86 w 143"/>
              <a:gd name="T9" fmla="*/ 99 h 124"/>
              <a:gd name="T10" fmla="*/ 91 w 143"/>
              <a:gd name="T11" fmla="*/ 99 h 124"/>
              <a:gd name="T12" fmla="*/ 92 w 143"/>
              <a:gd name="T13" fmla="*/ 100 h 124"/>
              <a:gd name="T14" fmla="*/ 92 w 143"/>
              <a:gd name="T15" fmla="*/ 104 h 124"/>
              <a:gd name="T16" fmla="*/ 75 w 143"/>
              <a:gd name="T17" fmla="*/ 122 h 124"/>
              <a:gd name="T18" fmla="*/ 74 w 143"/>
              <a:gd name="T19" fmla="*/ 123 h 124"/>
              <a:gd name="T20" fmla="*/ 72 w 143"/>
              <a:gd name="T21" fmla="*/ 124 h 124"/>
              <a:gd name="T22" fmla="*/ 70 w 143"/>
              <a:gd name="T23" fmla="*/ 123 h 124"/>
              <a:gd name="T24" fmla="*/ 68 w 143"/>
              <a:gd name="T25" fmla="*/ 122 h 124"/>
              <a:gd name="T26" fmla="*/ 52 w 143"/>
              <a:gd name="T27" fmla="*/ 104 h 124"/>
              <a:gd name="T28" fmla="*/ 52 w 143"/>
              <a:gd name="T29" fmla="*/ 100 h 124"/>
              <a:gd name="T30" fmla="*/ 54 w 143"/>
              <a:gd name="T31" fmla="*/ 99 h 124"/>
              <a:gd name="T32" fmla="*/ 58 w 143"/>
              <a:gd name="T33" fmla="*/ 99 h 124"/>
              <a:gd name="T34" fmla="*/ 67 w 143"/>
              <a:gd name="T35" fmla="*/ 110 h 124"/>
              <a:gd name="T36" fmla="*/ 67 w 143"/>
              <a:gd name="T37" fmla="*/ 65 h 124"/>
              <a:gd name="T38" fmla="*/ 69 w 143"/>
              <a:gd name="T39" fmla="*/ 62 h 124"/>
              <a:gd name="T40" fmla="*/ 72 w 143"/>
              <a:gd name="T41" fmla="*/ 60 h 124"/>
              <a:gd name="T42" fmla="*/ 67 w 143"/>
              <a:gd name="T43" fmla="*/ 0 h 124"/>
              <a:gd name="T44" fmla="*/ 92 w 143"/>
              <a:gd name="T45" fmla="*/ 7 h 124"/>
              <a:gd name="T46" fmla="*/ 107 w 143"/>
              <a:gd name="T47" fmla="*/ 27 h 124"/>
              <a:gd name="T48" fmla="*/ 133 w 143"/>
              <a:gd name="T49" fmla="*/ 40 h 124"/>
              <a:gd name="T50" fmla="*/ 143 w 143"/>
              <a:gd name="T51" fmla="*/ 66 h 124"/>
              <a:gd name="T52" fmla="*/ 134 w 143"/>
              <a:gd name="T53" fmla="*/ 94 h 124"/>
              <a:gd name="T54" fmla="*/ 108 w 143"/>
              <a:gd name="T55" fmla="*/ 107 h 124"/>
              <a:gd name="T56" fmla="*/ 105 w 143"/>
              <a:gd name="T57" fmla="*/ 106 h 124"/>
              <a:gd name="T58" fmla="*/ 104 w 143"/>
              <a:gd name="T59" fmla="*/ 103 h 124"/>
              <a:gd name="T60" fmla="*/ 105 w 143"/>
              <a:gd name="T61" fmla="*/ 100 h 124"/>
              <a:gd name="T62" fmla="*/ 108 w 143"/>
              <a:gd name="T63" fmla="*/ 98 h 124"/>
              <a:gd name="T64" fmla="*/ 109 w 143"/>
              <a:gd name="T65" fmla="*/ 98 h 124"/>
              <a:gd name="T66" fmla="*/ 127 w 143"/>
              <a:gd name="T67" fmla="*/ 88 h 124"/>
              <a:gd name="T68" fmla="*/ 135 w 143"/>
              <a:gd name="T69" fmla="*/ 66 h 124"/>
              <a:gd name="T70" fmla="*/ 125 w 143"/>
              <a:gd name="T71" fmla="*/ 45 h 124"/>
              <a:gd name="T72" fmla="*/ 104 w 143"/>
              <a:gd name="T73" fmla="*/ 36 h 124"/>
              <a:gd name="T74" fmla="*/ 100 w 143"/>
              <a:gd name="T75" fmla="*/ 36 h 124"/>
              <a:gd name="T76" fmla="*/ 100 w 143"/>
              <a:gd name="T77" fmla="*/ 33 h 124"/>
              <a:gd name="T78" fmla="*/ 67 w 143"/>
              <a:gd name="T79" fmla="*/ 9 h 124"/>
              <a:gd name="T80" fmla="*/ 41 w 143"/>
              <a:gd name="T81" fmla="*/ 20 h 124"/>
              <a:gd name="T82" fmla="*/ 31 w 143"/>
              <a:gd name="T83" fmla="*/ 47 h 124"/>
              <a:gd name="T84" fmla="*/ 31 w 143"/>
              <a:gd name="T85" fmla="*/ 51 h 124"/>
              <a:gd name="T86" fmla="*/ 27 w 143"/>
              <a:gd name="T87" fmla="*/ 52 h 124"/>
              <a:gd name="T88" fmla="*/ 14 w 143"/>
              <a:gd name="T89" fmla="*/ 60 h 124"/>
              <a:gd name="T90" fmla="*/ 9 w 143"/>
              <a:gd name="T91" fmla="*/ 75 h 124"/>
              <a:gd name="T92" fmla="*/ 15 w 143"/>
              <a:gd name="T93" fmla="*/ 91 h 124"/>
              <a:gd name="T94" fmla="*/ 31 w 143"/>
              <a:gd name="T95" fmla="*/ 98 h 124"/>
              <a:gd name="T96" fmla="*/ 35 w 143"/>
              <a:gd name="T97" fmla="*/ 98 h 124"/>
              <a:gd name="T98" fmla="*/ 38 w 143"/>
              <a:gd name="T99" fmla="*/ 100 h 124"/>
              <a:gd name="T100" fmla="*/ 39 w 143"/>
              <a:gd name="T101" fmla="*/ 103 h 124"/>
              <a:gd name="T102" fmla="*/ 38 w 143"/>
              <a:gd name="T103" fmla="*/ 106 h 124"/>
              <a:gd name="T104" fmla="*/ 35 w 143"/>
              <a:gd name="T105" fmla="*/ 107 h 124"/>
              <a:gd name="T106" fmla="*/ 31 w 143"/>
              <a:gd name="T107" fmla="*/ 107 h 124"/>
              <a:gd name="T108" fmla="*/ 9 w 143"/>
              <a:gd name="T109" fmla="*/ 98 h 124"/>
              <a:gd name="T110" fmla="*/ 0 w 143"/>
              <a:gd name="T111" fmla="*/ 75 h 124"/>
              <a:gd name="T112" fmla="*/ 7 w 143"/>
              <a:gd name="T113" fmla="*/ 56 h 124"/>
              <a:gd name="T114" fmla="*/ 22 w 143"/>
              <a:gd name="T115" fmla="*/ 44 h 124"/>
              <a:gd name="T116" fmla="*/ 36 w 143"/>
              <a:gd name="T117" fmla="*/ 12 h 124"/>
              <a:gd name="T118" fmla="*/ 67 w 143"/>
              <a:gd name="T119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3" h="124">
                <a:moveTo>
                  <a:pt x="72" y="60"/>
                </a:moveTo>
                <a:cubicBezTo>
                  <a:pt x="73" y="60"/>
                  <a:pt x="74" y="61"/>
                  <a:pt x="75" y="62"/>
                </a:cubicBezTo>
                <a:cubicBezTo>
                  <a:pt x="76" y="63"/>
                  <a:pt x="76" y="64"/>
                  <a:pt x="76" y="6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6" y="99"/>
                  <a:pt x="86" y="99"/>
                  <a:pt x="86" y="99"/>
                </a:cubicBezTo>
                <a:cubicBezTo>
                  <a:pt x="88" y="97"/>
                  <a:pt x="89" y="97"/>
                  <a:pt x="91" y="99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93" y="101"/>
                  <a:pt x="93" y="103"/>
                  <a:pt x="92" y="104"/>
                </a:cubicBezTo>
                <a:cubicBezTo>
                  <a:pt x="75" y="122"/>
                  <a:pt x="75" y="122"/>
                  <a:pt x="75" y="122"/>
                </a:cubicBezTo>
                <a:cubicBezTo>
                  <a:pt x="74" y="123"/>
                  <a:pt x="74" y="123"/>
                  <a:pt x="74" y="123"/>
                </a:cubicBezTo>
                <a:cubicBezTo>
                  <a:pt x="73" y="124"/>
                  <a:pt x="73" y="124"/>
                  <a:pt x="72" y="124"/>
                </a:cubicBezTo>
                <a:cubicBezTo>
                  <a:pt x="71" y="124"/>
                  <a:pt x="70" y="124"/>
                  <a:pt x="70" y="123"/>
                </a:cubicBezTo>
                <a:cubicBezTo>
                  <a:pt x="68" y="122"/>
                  <a:pt x="68" y="122"/>
                  <a:pt x="68" y="122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1" y="103"/>
                  <a:pt x="51" y="101"/>
                  <a:pt x="52" y="100"/>
                </a:cubicBezTo>
                <a:cubicBezTo>
                  <a:pt x="54" y="99"/>
                  <a:pt x="54" y="99"/>
                  <a:pt x="54" y="99"/>
                </a:cubicBezTo>
                <a:cubicBezTo>
                  <a:pt x="55" y="98"/>
                  <a:pt x="56" y="98"/>
                  <a:pt x="58" y="99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4"/>
                  <a:pt x="68" y="63"/>
                  <a:pt x="69" y="62"/>
                </a:cubicBezTo>
                <a:cubicBezTo>
                  <a:pt x="70" y="61"/>
                  <a:pt x="71" y="60"/>
                  <a:pt x="72" y="60"/>
                </a:cubicBezTo>
                <a:close/>
                <a:moveTo>
                  <a:pt x="67" y="0"/>
                </a:moveTo>
                <a:cubicBezTo>
                  <a:pt x="77" y="0"/>
                  <a:pt x="85" y="2"/>
                  <a:pt x="92" y="7"/>
                </a:cubicBezTo>
                <a:cubicBezTo>
                  <a:pt x="99" y="12"/>
                  <a:pt x="104" y="18"/>
                  <a:pt x="107" y="27"/>
                </a:cubicBezTo>
                <a:cubicBezTo>
                  <a:pt x="117" y="28"/>
                  <a:pt x="126" y="32"/>
                  <a:pt x="133" y="40"/>
                </a:cubicBezTo>
                <a:cubicBezTo>
                  <a:pt x="140" y="47"/>
                  <a:pt x="143" y="56"/>
                  <a:pt x="143" y="66"/>
                </a:cubicBezTo>
                <a:cubicBezTo>
                  <a:pt x="143" y="77"/>
                  <a:pt x="140" y="86"/>
                  <a:pt x="134" y="94"/>
                </a:cubicBezTo>
                <a:cubicBezTo>
                  <a:pt x="127" y="103"/>
                  <a:pt x="119" y="107"/>
                  <a:pt x="108" y="107"/>
                </a:cubicBezTo>
                <a:cubicBezTo>
                  <a:pt x="107" y="107"/>
                  <a:pt x="106" y="107"/>
                  <a:pt x="105" y="106"/>
                </a:cubicBezTo>
                <a:cubicBezTo>
                  <a:pt x="104" y="105"/>
                  <a:pt x="104" y="104"/>
                  <a:pt x="104" y="103"/>
                </a:cubicBezTo>
                <a:cubicBezTo>
                  <a:pt x="104" y="102"/>
                  <a:pt x="104" y="101"/>
                  <a:pt x="105" y="100"/>
                </a:cubicBezTo>
                <a:cubicBezTo>
                  <a:pt x="106" y="99"/>
                  <a:pt x="107" y="98"/>
                  <a:pt x="108" y="98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17" y="98"/>
                  <a:pt x="123" y="95"/>
                  <a:pt x="127" y="88"/>
                </a:cubicBezTo>
                <a:cubicBezTo>
                  <a:pt x="132" y="82"/>
                  <a:pt x="135" y="74"/>
                  <a:pt x="135" y="66"/>
                </a:cubicBezTo>
                <a:cubicBezTo>
                  <a:pt x="135" y="58"/>
                  <a:pt x="132" y="51"/>
                  <a:pt x="125" y="45"/>
                </a:cubicBezTo>
                <a:cubicBezTo>
                  <a:pt x="119" y="39"/>
                  <a:pt x="112" y="36"/>
                  <a:pt x="104" y="36"/>
                </a:cubicBezTo>
                <a:cubicBezTo>
                  <a:pt x="100" y="36"/>
                  <a:pt x="100" y="36"/>
                  <a:pt x="100" y="36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94" y="17"/>
                  <a:pt x="84" y="9"/>
                  <a:pt x="67" y="9"/>
                </a:cubicBezTo>
                <a:cubicBezTo>
                  <a:pt x="56" y="9"/>
                  <a:pt x="47" y="12"/>
                  <a:pt x="41" y="20"/>
                </a:cubicBezTo>
                <a:cubicBezTo>
                  <a:pt x="34" y="27"/>
                  <a:pt x="31" y="36"/>
                  <a:pt x="31" y="47"/>
                </a:cubicBezTo>
                <a:cubicBezTo>
                  <a:pt x="31" y="51"/>
                  <a:pt x="31" y="51"/>
                  <a:pt x="31" y="51"/>
                </a:cubicBezTo>
                <a:cubicBezTo>
                  <a:pt x="27" y="52"/>
                  <a:pt x="27" y="52"/>
                  <a:pt x="27" y="52"/>
                </a:cubicBezTo>
                <a:cubicBezTo>
                  <a:pt x="22" y="53"/>
                  <a:pt x="18" y="55"/>
                  <a:pt x="14" y="60"/>
                </a:cubicBezTo>
                <a:cubicBezTo>
                  <a:pt x="11" y="64"/>
                  <a:pt x="9" y="69"/>
                  <a:pt x="9" y="75"/>
                </a:cubicBezTo>
                <a:cubicBezTo>
                  <a:pt x="9" y="81"/>
                  <a:pt x="11" y="87"/>
                  <a:pt x="15" y="91"/>
                </a:cubicBezTo>
                <a:cubicBezTo>
                  <a:pt x="20" y="96"/>
                  <a:pt x="25" y="98"/>
                  <a:pt x="31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6" y="98"/>
                  <a:pt x="37" y="99"/>
                  <a:pt x="38" y="100"/>
                </a:cubicBezTo>
                <a:cubicBezTo>
                  <a:pt x="39" y="101"/>
                  <a:pt x="39" y="102"/>
                  <a:pt x="39" y="103"/>
                </a:cubicBezTo>
                <a:cubicBezTo>
                  <a:pt x="39" y="104"/>
                  <a:pt x="39" y="105"/>
                  <a:pt x="38" y="106"/>
                </a:cubicBezTo>
                <a:cubicBezTo>
                  <a:pt x="37" y="107"/>
                  <a:pt x="36" y="107"/>
                  <a:pt x="35" y="107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22" y="107"/>
                  <a:pt x="15" y="104"/>
                  <a:pt x="9" y="98"/>
                </a:cubicBezTo>
                <a:cubicBezTo>
                  <a:pt x="3" y="91"/>
                  <a:pt x="0" y="84"/>
                  <a:pt x="0" y="75"/>
                </a:cubicBezTo>
                <a:cubicBezTo>
                  <a:pt x="0" y="68"/>
                  <a:pt x="2" y="61"/>
                  <a:pt x="7" y="56"/>
                </a:cubicBezTo>
                <a:cubicBezTo>
                  <a:pt x="10" y="50"/>
                  <a:pt x="16" y="46"/>
                  <a:pt x="22" y="44"/>
                </a:cubicBezTo>
                <a:cubicBezTo>
                  <a:pt x="23" y="31"/>
                  <a:pt x="27" y="21"/>
                  <a:pt x="36" y="12"/>
                </a:cubicBezTo>
                <a:cubicBezTo>
                  <a:pt x="44" y="4"/>
                  <a:pt x="55" y="0"/>
                  <a:pt x="6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" name="Freeform 547">
            <a:extLst>
              <a:ext uri="{FF2B5EF4-FFF2-40B4-BE49-F238E27FC236}">
                <a16:creationId xmlns:a16="http://schemas.microsoft.com/office/drawing/2014/main" id="{33213382-668B-044A-8C5C-EEA682446369}"/>
              </a:ext>
            </a:extLst>
          </p:cNvPr>
          <p:cNvSpPr>
            <a:spLocks noEditPoints="1"/>
          </p:cNvSpPr>
          <p:nvPr/>
        </p:nvSpPr>
        <p:spPr bwMode="auto">
          <a:xfrm>
            <a:off x="7076213" y="3139802"/>
            <a:ext cx="240197" cy="276770"/>
          </a:xfrm>
          <a:custGeom>
            <a:avLst/>
            <a:gdLst>
              <a:gd name="T0" fmla="*/ 30 w 125"/>
              <a:gd name="T1" fmla="*/ 9 h 143"/>
              <a:gd name="T2" fmla="*/ 9 w 125"/>
              <a:gd name="T3" fmla="*/ 17 h 143"/>
              <a:gd name="T4" fmla="*/ 9 w 125"/>
              <a:gd name="T5" fmla="*/ 71 h 143"/>
              <a:gd name="T6" fmla="*/ 29 w 125"/>
              <a:gd name="T7" fmla="*/ 67 h 143"/>
              <a:gd name="T8" fmla="*/ 65 w 125"/>
              <a:gd name="T9" fmla="*/ 75 h 143"/>
              <a:gd name="T10" fmla="*/ 87 w 125"/>
              <a:gd name="T11" fmla="*/ 80 h 143"/>
              <a:gd name="T12" fmla="*/ 116 w 125"/>
              <a:gd name="T13" fmla="*/ 71 h 143"/>
              <a:gd name="T14" fmla="*/ 116 w 125"/>
              <a:gd name="T15" fmla="*/ 15 h 143"/>
              <a:gd name="T16" fmla="*/ 86 w 125"/>
              <a:gd name="T17" fmla="*/ 22 h 143"/>
              <a:gd name="T18" fmla="*/ 58 w 125"/>
              <a:gd name="T19" fmla="*/ 15 h 143"/>
              <a:gd name="T20" fmla="*/ 30 w 125"/>
              <a:gd name="T21" fmla="*/ 9 h 143"/>
              <a:gd name="T22" fmla="*/ 30 w 125"/>
              <a:gd name="T23" fmla="*/ 0 h 143"/>
              <a:gd name="T24" fmla="*/ 51 w 125"/>
              <a:gd name="T25" fmla="*/ 4 h 143"/>
              <a:gd name="T26" fmla="*/ 69 w 125"/>
              <a:gd name="T27" fmla="*/ 10 h 143"/>
              <a:gd name="T28" fmla="*/ 86 w 125"/>
              <a:gd name="T29" fmla="*/ 14 h 143"/>
              <a:gd name="T30" fmla="*/ 106 w 125"/>
              <a:gd name="T31" fmla="*/ 10 h 143"/>
              <a:gd name="T32" fmla="*/ 120 w 125"/>
              <a:gd name="T33" fmla="*/ 4 h 143"/>
              <a:gd name="T34" fmla="*/ 125 w 125"/>
              <a:gd name="T35" fmla="*/ 0 h 143"/>
              <a:gd name="T36" fmla="*/ 125 w 125"/>
              <a:gd name="T37" fmla="*/ 76 h 143"/>
              <a:gd name="T38" fmla="*/ 121 w 125"/>
              <a:gd name="T39" fmla="*/ 79 h 143"/>
              <a:gd name="T40" fmla="*/ 107 w 125"/>
              <a:gd name="T41" fmla="*/ 86 h 143"/>
              <a:gd name="T42" fmla="*/ 87 w 125"/>
              <a:gd name="T43" fmla="*/ 89 h 143"/>
              <a:gd name="T44" fmla="*/ 69 w 125"/>
              <a:gd name="T45" fmla="*/ 86 h 143"/>
              <a:gd name="T46" fmla="*/ 51 w 125"/>
              <a:gd name="T47" fmla="*/ 79 h 143"/>
              <a:gd name="T48" fmla="*/ 29 w 125"/>
              <a:gd name="T49" fmla="*/ 76 h 143"/>
              <a:gd name="T50" fmla="*/ 9 w 125"/>
              <a:gd name="T51" fmla="*/ 81 h 143"/>
              <a:gd name="T52" fmla="*/ 9 w 125"/>
              <a:gd name="T53" fmla="*/ 138 h 143"/>
              <a:gd name="T54" fmla="*/ 8 w 125"/>
              <a:gd name="T55" fmla="*/ 141 h 143"/>
              <a:gd name="T56" fmla="*/ 5 w 125"/>
              <a:gd name="T57" fmla="*/ 143 h 143"/>
              <a:gd name="T58" fmla="*/ 2 w 125"/>
              <a:gd name="T59" fmla="*/ 141 h 143"/>
              <a:gd name="T60" fmla="*/ 0 w 125"/>
              <a:gd name="T61" fmla="*/ 138 h 143"/>
              <a:gd name="T62" fmla="*/ 0 w 125"/>
              <a:gd name="T63" fmla="*/ 14 h 143"/>
              <a:gd name="T64" fmla="*/ 4 w 125"/>
              <a:gd name="T65" fmla="*/ 11 h 143"/>
              <a:gd name="T66" fmla="*/ 15 w 125"/>
              <a:gd name="T67" fmla="*/ 4 h 143"/>
              <a:gd name="T68" fmla="*/ 30 w 125"/>
              <a:gd name="T6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5" h="143">
                <a:moveTo>
                  <a:pt x="30" y="9"/>
                </a:moveTo>
                <a:cubicBezTo>
                  <a:pt x="22" y="9"/>
                  <a:pt x="16" y="12"/>
                  <a:pt x="9" y="17"/>
                </a:cubicBezTo>
                <a:cubicBezTo>
                  <a:pt x="9" y="71"/>
                  <a:pt x="9" y="71"/>
                  <a:pt x="9" y="71"/>
                </a:cubicBezTo>
                <a:cubicBezTo>
                  <a:pt x="16" y="68"/>
                  <a:pt x="22" y="67"/>
                  <a:pt x="29" y="67"/>
                </a:cubicBezTo>
                <a:cubicBezTo>
                  <a:pt x="40" y="67"/>
                  <a:pt x="52" y="70"/>
                  <a:pt x="65" y="75"/>
                </a:cubicBezTo>
                <a:cubicBezTo>
                  <a:pt x="74" y="78"/>
                  <a:pt x="82" y="80"/>
                  <a:pt x="87" y="80"/>
                </a:cubicBezTo>
                <a:cubicBezTo>
                  <a:pt x="97" y="80"/>
                  <a:pt x="107" y="77"/>
                  <a:pt x="116" y="71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20"/>
                  <a:pt x="96" y="22"/>
                  <a:pt x="86" y="22"/>
                </a:cubicBezTo>
                <a:cubicBezTo>
                  <a:pt x="78" y="22"/>
                  <a:pt x="69" y="20"/>
                  <a:pt x="58" y="15"/>
                </a:cubicBezTo>
                <a:cubicBezTo>
                  <a:pt x="48" y="11"/>
                  <a:pt x="39" y="9"/>
                  <a:pt x="30" y="9"/>
                </a:cubicBezTo>
                <a:close/>
                <a:moveTo>
                  <a:pt x="30" y="0"/>
                </a:moveTo>
                <a:cubicBezTo>
                  <a:pt x="38" y="0"/>
                  <a:pt x="45" y="1"/>
                  <a:pt x="51" y="4"/>
                </a:cubicBezTo>
                <a:cubicBezTo>
                  <a:pt x="58" y="6"/>
                  <a:pt x="63" y="8"/>
                  <a:pt x="69" y="10"/>
                </a:cubicBezTo>
                <a:cubicBezTo>
                  <a:pt x="74" y="12"/>
                  <a:pt x="80" y="14"/>
                  <a:pt x="86" y="14"/>
                </a:cubicBezTo>
                <a:cubicBezTo>
                  <a:pt x="93" y="14"/>
                  <a:pt x="100" y="12"/>
                  <a:pt x="106" y="10"/>
                </a:cubicBezTo>
                <a:cubicBezTo>
                  <a:pt x="113" y="7"/>
                  <a:pt x="118" y="5"/>
                  <a:pt x="120" y="4"/>
                </a:cubicBezTo>
                <a:cubicBezTo>
                  <a:pt x="122" y="2"/>
                  <a:pt x="124" y="1"/>
                  <a:pt x="125" y="0"/>
                </a:cubicBezTo>
                <a:cubicBezTo>
                  <a:pt x="125" y="76"/>
                  <a:pt x="125" y="76"/>
                  <a:pt x="125" y="76"/>
                </a:cubicBezTo>
                <a:cubicBezTo>
                  <a:pt x="121" y="79"/>
                  <a:pt x="121" y="79"/>
                  <a:pt x="121" y="79"/>
                </a:cubicBezTo>
                <a:cubicBezTo>
                  <a:pt x="118" y="81"/>
                  <a:pt x="113" y="84"/>
                  <a:pt x="107" y="86"/>
                </a:cubicBezTo>
                <a:cubicBezTo>
                  <a:pt x="101" y="88"/>
                  <a:pt x="94" y="89"/>
                  <a:pt x="87" y="89"/>
                </a:cubicBezTo>
                <a:cubicBezTo>
                  <a:pt x="81" y="89"/>
                  <a:pt x="75" y="88"/>
                  <a:pt x="69" y="86"/>
                </a:cubicBezTo>
                <a:cubicBezTo>
                  <a:pt x="64" y="84"/>
                  <a:pt x="57" y="81"/>
                  <a:pt x="51" y="79"/>
                </a:cubicBezTo>
                <a:cubicBezTo>
                  <a:pt x="44" y="77"/>
                  <a:pt x="37" y="76"/>
                  <a:pt x="29" y="76"/>
                </a:cubicBezTo>
                <a:cubicBezTo>
                  <a:pt x="22" y="76"/>
                  <a:pt x="15" y="78"/>
                  <a:pt x="9" y="81"/>
                </a:cubicBezTo>
                <a:cubicBezTo>
                  <a:pt x="9" y="138"/>
                  <a:pt x="9" y="138"/>
                  <a:pt x="9" y="138"/>
                </a:cubicBezTo>
                <a:cubicBezTo>
                  <a:pt x="9" y="139"/>
                  <a:pt x="9" y="140"/>
                  <a:pt x="8" y="141"/>
                </a:cubicBezTo>
                <a:cubicBezTo>
                  <a:pt x="7" y="142"/>
                  <a:pt x="6" y="143"/>
                  <a:pt x="5" y="143"/>
                </a:cubicBezTo>
                <a:cubicBezTo>
                  <a:pt x="4" y="143"/>
                  <a:pt x="3" y="142"/>
                  <a:pt x="2" y="141"/>
                </a:cubicBezTo>
                <a:cubicBezTo>
                  <a:pt x="1" y="140"/>
                  <a:pt x="0" y="139"/>
                  <a:pt x="0" y="138"/>
                </a:cubicBezTo>
                <a:cubicBezTo>
                  <a:pt x="0" y="14"/>
                  <a:pt x="0" y="14"/>
                  <a:pt x="0" y="14"/>
                </a:cubicBezTo>
                <a:cubicBezTo>
                  <a:pt x="4" y="11"/>
                  <a:pt x="4" y="11"/>
                  <a:pt x="4" y="11"/>
                </a:cubicBezTo>
                <a:cubicBezTo>
                  <a:pt x="6" y="8"/>
                  <a:pt x="10" y="6"/>
                  <a:pt x="15" y="4"/>
                </a:cubicBezTo>
                <a:cubicBezTo>
                  <a:pt x="19" y="1"/>
                  <a:pt x="24" y="0"/>
                  <a:pt x="3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5" name="Freeform 499">
            <a:extLst>
              <a:ext uri="{FF2B5EF4-FFF2-40B4-BE49-F238E27FC236}">
                <a16:creationId xmlns:a16="http://schemas.microsoft.com/office/drawing/2014/main" id="{3C3AEE15-F1B6-9546-8DD6-9FCADFA992A4}"/>
              </a:ext>
            </a:extLst>
          </p:cNvPr>
          <p:cNvSpPr>
            <a:spLocks noEditPoints="1"/>
          </p:cNvSpPr>
          <p:nvPr/>
        </p:nvSpPr>
        <p:spPr bwMode="auto">
          <a:xfrm>
            <a:off x="7059851" y="2607600"/>
            <a:ext cx="272922" cy="276112"/>
          </a:xfrm>
          <a:custGeom>
            <a:avLst/>
            <a:gdLst>
              <a:gd name="T0" fmla="*/ 46 w 142"/>
              <a:gd name="T1" fmla="*/ 67 h 143"/>
              <a:gd name="T2" fmla="*/ 58 w 142"/>
              <a:gd name="T3" fmla="*/ 70 h 143"/>
              <a:gd name="T4" fmla="*/ 51 w 142"/>
              <a:gd name="T5" fmla="*/ 77 h 143"/>
              <a:gd name="T6" fmla="*/ 46 w 142"/>
              <a:gd name="T7" fmla="*/ 76 h 143"/>
              <a:gd name="T8" fmla="*/ 32 w 142"/>
              <a:gd name="T9" fmla="*/ 82 h 143"/>
              <a:gd name="T10" fmla="*/ 14 w 142"/>
              <a:gd name="T11" fmla="*/ 100 h 143"/>
              <a:gd name="T12" fmla="*/ 9 w 142"/>
              <a:gd name="T13" fmla="*/ 114 h 143"/>
              <a:gd name="T14" fmla="*/ 14 w 142"/>
              <a:gd name="T15" fmla="*/ 128 h 143"/>
              <a:gd name="T16" fmla="*/ 29 w 142"/>
              <a:gd name="T17" fmla="*/ 134 h 143"/>
              <a:gd name="T18" fmla="*/ 43 w 142"/>
              <a:gd name="T19" fmla="*/ 128 h 143"/>
              <a:gd name="T20" fmla="*/ 61 w 142"/>
              <a:gd name="T21" fmla="*/ 111 h 143"/>
              <a:gd name="T22" fmla="*/ 66 w 142"/>
              <a:gd name="T23" fmla="*/ 93 h 143"/>
              <a:gd name="T24" fmla="*/ 73 w 142"/>
              <a:gd name="T25" fmla="*/ 86 h 143"/>
              <a:gd name="T26" fmla="*/ 75 w 142"/>
              <a:gd name="T27" fmla="*/ 102 h 143"/>
              <a:gd name="T28" fmla="*/ 67 w 142"/>
              <a:gd name="T29" fmla="*/ 117 h 143"/>
              <a:gd name="T30" fmla="*/ 49 w 142"/>
              <a:gd name="T31" fmla="*/ 135 h 143"/>
              <a:gd name="T32" fmla="*/ 29 w 142"/>
              <a:gd name="T33" fmla="*/ 143 h 143"/>
              <a:gd name="T34" fmla="*/ 8 w 142"/>
              <a:gd name="T35" fmla="*/ 135 h 143"/>
              <a:gd name="T36" fmla="*/ 0 w 142"/>
              <a:gd name="T37" fmla="*/ 114 h 143"/>
              <a:gd name="T38" fmla="*/ 8 w 142"/>
              <a:gd name="T39" fmla="*/ 94 h 143"/>
              <a:gd name="T40" fmla="*/ 26 w 142"/>
              <a:gd name="T41" fmla="*/ 76 h 143"/>
              <a:gd name="T42" fmla="*/ 46 w 142"/>
              <a:gd name="T43" fmla="*/ 67 h 143"/>
              <a:gd name="T44" fmla="*/ 98 w 142"/>
              <a:gd name="T45" fmla="*/ 40 h 143"/>
              <a:gd name="T46" fmla="*/ 101 w 142"/>
              <a:gd name="T47" fmla="*/ 42 h 143"/>
              <a:gd name="T48" fmla="*/ 101 w 142"/>
              <a:gd name="T49" fmla="*/ 48 h 143"/>
              <a:gd name="T50" fmla="*/ 47 w 142"/>
              <a:gd name="T51" fmla="*/ 102 h 143"/>
              <a:gd name="T52" fmla="*/ 44 w 142"/>
              <a:gd name="T53" fmla="*/ 104 h 143"/>
              <a:gd name="T54" fmla="*/ 41 w 142"/>
              <a:gd name="T55" fmla="*/ 102 h 143"/>
              <a:gd name="T56" fmla="*/ 39 w 142"/>
              <a:gd name="T57" fmla="*/ 99 h 143"/>
              <a:gd name="T58" fmla="*/ 41 w 142"/>
              <a:gd name="T59" fmla="*/ 96 h 143"/>
              <a:gd name="T60" fmla="*/ 95 w 142"/>
              <a:gd name="T61" fmla="*/ 41 h 143"/>
              <a:gd name="T62" fmla="*/ 98 w 142"/>
              <a:gd name="T63" fmla="*/ 40 h 143"/>
              <a:gd name="T64" fmla="*/ 113 w 142"/>
              <a:gd name="T65" fmla="*/ 0 h 143"/>
              <a:gd name="T66" fmla="*/ 134 w 142"/>
              <a:gd name="T67" fmla="*/ 9 h 143"/>
              <a:gd name="T68" fmla="*/ 142 w 142"/>
              <a:gd name="T69" fmla="*/ 29 h 143"/>
              <a:gd name="T70" fmla="*/ 134 w 142"/>
              <a:gd name="T71" fmla="*/ 50 h 143"/>
              <a:gd name="T72" fmla="*/ 116 w 142"/>
              <a:gd name="T73" fmla="*/ 68 h 143"/>
              <a:gd name="T74" fmla="*/ 96 w 142"/>
              <a:gd name="T75" fmla="*/ 76 h 143"/>
              <a:gd name="T76" fmla="*/ 84 w 142"/>
              <a:gd name="T77" fmla="*/ 74 h 143"/>
              <a:gd name="T78" fmla="*/ 92 w 142"/>
              <a:gd name="T79" fmla="*/ 67 h 143"/>
              <a:gd name="T80" fmla="*/ 96 w 142"/>
              <a:gd name="T81" fmla="*/ 67 h 143"/>
              <a:gd name="T82" fmla="*/ 109 w 142"/>
              <a:gd name="T83" fmla="*/ 61 h 143"/>
              <a:gd name="T84" fmla="*/ 128 w 142"/>
              <a:gd name="T85" fmla="*/ 43 h 143"/>
              <a:gd name="T86" fmla="*/ 134 w 142"/>
              <a:gd name="T87" fmla="*/ 29 h 143"/>
              <a:gd name="T88" fmla="*/ 128 w 142"/>
              <a:gd name="T89" fmla="*/ 15 h 143"/>
              <a:gd name="T90" fmla="*/ 113 w 142"/>
              <a:gd name="T91" fmla="*/ 9 h 143"/>
              <a:gd name="T92" fmla="*/ 99 w 142"/>
              <a:gd name="T93" fmla="*/ 15 h 143"/>
              <a:gd name="T94" fmla="*/ 81 w 142"/>
              <a:gd name="T95" fmla="*/ 33 h 143"/>
              <a:gd name="T96" fmla="*/ 76 w 142"/>
              <a:gd name="T97" fmla="*/ 52 h 143"/>
              <a:gd name="T98" fmla="*/ 69 w 142"/>
              <a:gd name="T99" fmla="*/ 59 h 143"/>
              <a:gd name="T100" fmla="*/ 67 w 142"/>
              <a:gd name="T101" fmla="*/ 42 h 143"/>
              <a:gd name="T102" fmla="*/ 75 w 142"/>
              <a:gd name="T103" fmla="*/ 26 h 143"/>
              <a:gd name="T104" fmla="*/ 93 w 142"/>
              <a:gd name="T105" fmla="*/ 9 h 143"/>
              <a:gd name="T106" fmla="*/ 113 w 142"/>
              <a:gd name="T10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2" h="143">
                <a:moveTo>
                  <a:pt x="46" y="67"/>
                </a:moveTo>
                <a:cubicBezTo>
                  <a:pt x="50" y="67"/>
                  <a:pt x="55" y="68"/>
                  <a:pt x="58" y="70"/>
                </a:cubicBezTo>
                <a:cubicBezTo>
                  <a:pt x="51" y="77"/>
                  <a:pt x="51" y="77"/>
                  <a:pt x="51" y="77"/>
                </a:cubicBezTo>
                <a:cubicBezTo>
                  <a:pt x="50" y="76"/>
                  <a:pt x="48" y="76"/>
                  <a:pt x="46" y="76"/>
                </a:cubicBezTo>
                <a:cubicBezTo>
                  <a:pt x="41" y="76"/>
                  <a:pt x="36" y="78"/>
                  <a:pt x="32" y="82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0" y="104"/>
                  <a:pt x="9" y="108"/>
                  <a:pt x="9" y="114"/>
                </a:cubicBezTo>
                <a:cubicBezTo>
                  <a:pt x="9" y="120"/>
                  <a:pt x="10" y="124"/>
                  <a:pt x="14" y="128"/>
                </a:cubicBezTo>
                <a:cubicBezTo>
                  <a:pt x="18" y="132"/>
                  <a:pt x="23" y="134"/>
                  <a:pt x="29" y="134"/>
                </a:cubicBezTo>
                <a:cubicBezTo>
                  <a:pt x="34" y="134"/>
                  <a:pt x="39" y="132"/>
                  <a:pt x="43" y="128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6" y="106"/>
                  <a:pt x="67" y="100"/>
                  <a:pt x="66" y="93"/>
                </a:cubicBezTo>
                <a:cubicBezTo>
                  <a:pt x="73" y="86"/>
                  <a:pt x="73" y="86"/>
                  <a:pt x="73" y="86"/>
                </a:cubicBezTo>
                <a:cubicBezTo>
                  <a:pt x="75" y="91"/>
                  <a:pt x="76" y="97"/>
                  <a:pt x="75" y="102"/>
                </a:cubicBezTo>
                <a:cubicBezTo>
                  <a:pt x="74" y="108"/>
                  <a:pt x="71" y="113"/>
                  <a:pt x="67" y="117"/>
                </a:cubicBezTo>
                <a:cubicBezTo>
                  <a:pt x="49" y="135"/>
                  <a:pt x="49" y="135"/>
                  <a:pt x="49" y="135"/>
                </a:cubicBezTo>
                <a:cubicBezTo>
                  <a:pt x="44" y="140"/>
                  <a:pt x="37" y="143"/>
                  <a:pt x="29" y="143"/>
                </a:cubicBezTo>
                <a:cubicBezTo>
                  <a:pt x="21" y="143"/>
                  <a:pt x="14" y="140"/>
                  <a:pt x="8" y="135"/>
                </a:cubicBezTo>
                <a:cubicBezTo>
                  <a:pt x="2" y="129"/>
                  <a:pt x="0" y="122"/>
                  <a:pt x="0" y="114"/>
                </a:cubicBezTo>
                <a:cubicBezTo>
                  <a:pt x="0" y="106"/>
                  <a:pt x="2" y="99"/>
                  <a:pt x="8" y="94"/>
                </a:cubicBezTo>
                <a:cubicBezTo>
                  <a:pt x="26" y="76"/>
                  <a:pt x="26" y="76"/>
                  <a:pt x="26" y="76"/>
                </a:cubicBezTo>
                <a:cubicBezTo>
                  <a:pt x="31" y="70"/>
                  <a:pt x="38" y="67"/>
                  <a:pt x="46" y="67"/>
                </a:cubicBezTo>
                <a:close/>
                <a:moveTo>
                  <a:pt x="98" y="40"/>
                </a:moveTo>
                <a:cubicBezTo>
                  <a:pt x="99" y="40"/>
                  <a:pt x="100" y="41"/>
                  <a:pt x="101" y="42"/>
                </a:cubicBezTo>
                <a:cubicBezTo>
                  <a:pt x="103" y="44"/>
                  <a:pt x="103" y="46"/>
                  <a:pt x="101" y="48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6" y="103"/>
                  <a:pt x="45" y="104"/>
                  <a:pt x="44" y="104"/>
                </a:cubicBezTo>
                <a:cubicBezTo>
                  <a:pt x="43" y="104"/>
                  <a:pt x="42" y="103"/>
                  <a:pt x="41" y="102"/>
                </a:cubicBezTo>
                <a:cubicBezTo>
                  <a:pt x="40" y="102"/>
                  <a:pt x="39" y="101"/>
                  <a:pt x="39" y="99"/>
                </a:cubicBezTo>
                <a:cubicBezTo>
                  <a:pt x="39" y="98"/>
                  <a:pt x="40" y="97"/>
                  <a:pt x="41" y="96"/>
                </a:cubicBezTo>
                <a:cubicBezTo>
                  <a:pt x="95" y="41"/>
                  <a:pt x="95" y="41"/>
                  <a:pt x="95" y="41"/>
                </a:cubicBezTo>
                <a:cubicBezTo>
                  <a:pt x="96" y="40"/>
                  <a:pt x="97" y="40"/>
                  <a:pt x="98" y="40"/>
                </a:cubicBezTo>
                <a:close/>
                <a:moveTo>
                  <a:pt x="113" y="0"/>
                </a:moveTo>
                <a:cubicBezTo>
                  <a:pt x="121" y="0"/>
                  <a:pt x="128" y="3"/>
                  <a:pt x="134" y="9"/>
                </a:cubicBezTo>
                <a:cubicBezTo>
                  <a:pt x="140" y="14"/>
                  <a:pt x="142" y="21"/>
                  <a:pt x="142" y="29"/>
                </a:cubicBezTo>
                <a:cubicBezTo>
                  <a:pt x="142" y="37"/>
                  <a:pt x="140" y="44"/>
                  <a:pt x="134" y="5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0" y="73"/>
                  <a:pt x="104" y="76"/>
                  <a:pt x="96" y="76"/>
                </a:cubicBezTo>
                <a:cubicBezTo>
                  <a:pt x="91" y="76"/>
                  <a:pt x="88" y="75"/>
                  <a:pt x="84" y="74"/>
                </a:cubicBezTo>
                <a:cubicBezTo>
                  <a:pt x="92" y="67"/>
                  <a:pt x="92" y="67"/>
                  <a:pt x="92" y="67"/>
                </a:cubicBezTo>
                <a:cubicBezTo>
                  <a:pt x="92" y="67"/>
                  <a:pt x="93" y="67"/>
                  <a:pt x="96" y="67"/>
                </a:cubicBezTo>
                <a:cubicBezTo>
                  <a:pt x="101" y="67"/>
                  <a:pt x="106" y="65"/>
                  <a:pt x="109" y="61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2" y="40"/>
                  <a:pt x="134" y="35"/>
                  <a:pt x="134" y="29"/>
                </a:cubicBezTo>
                <a:cubicBezTo>
                  <a:pt x="134" y="24"/>
                  <a:pt x="132" y="19"/>
                  <a:pt x="128" y="15"/>
                </a:cubicBezTo>
                <a:cubicBezTo>
                  <a:pt x="124" y="11"/>
                  <a:pt x="119" y="9"/>
                  <a:pt x="113" y="9"/>
                </a:cubicBezTo>
                <a:cubicBezTo>
                  <a:pt x="108" y="9"/>
                  <a:pt x="103" y="11"/>
                  <a:pt x="99" y="15"/>
                </a:cubicBezTo>
                <a:cubicBezTo>
                  <a:pt x="81" y="33"/>
                  <a:pt x="81" y="33"/>
                  <a:pt x="81" y="33"/>
                </a:cubicBezTo>
                <a:cubicBezTo>
                  <a:pt x="76" y="38"/>
                  <a:pt x="74" y="45"/>
                  <a:pt x="76" y="52"/>
                </a:cubicBezTo>
                <a:cubicBezTo>
                  <a:pt x="69" y="59"/>
                  <a:pt x="69" y="59"/>
                  <a:pt x="69" y="59"/>
                </a:cubicBezTo>
                <a:cubicBezTo>
                  <a:pt x="67" y="54"/>
                  <a:pt x="66" y="48"/>
                  <a:pt x="67" y="42"/>
                </a:cubicBezTo>
                <a:cubicBezTo>
                  <a:pt x="68" y="36"/>
                  <a:pt x="70" y="31"/>
                  <a:pt x="75" y="26"/>
                </a:cubicBezTo>
                <a:cubicBezTo>
                  <a:pt x="93" y="9"/>
                  <a:pt x="93" y="9"/>
                  <a:pt x="93" y="9"/>
                </a:cubicBezTo>
                <a:cubicBezTo>
                  <a:pt x="99" y="3"/>
                  <a:pt x="105" y="0"/>
                  <a:pt x="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6" name="Freeform 507">
            <a:extLst>
              <a:ext uri="{FF2B5EF4-FFF2-40B4-BE49-F238E27FC236}">
                <a16:creationId xmlns:a16="http://schemas.microsoft.com/office/drawing/2014/main" id="{3DC4AC1F-0EBB-FE45-AB5C-B4404CA97907}"/>
              </a:ext>
            </a:extLst>
          </p:cNvPr>
          <p:cNvSpPr>
            <a:spLocks noEditPoints="1"/>
          </p:cNvSpPr>
          <p:nvPr/>
        </p:nvSpPr>
        <p:spPr bwMode="auto">
          <a:xfrm>
            <a:off x="3611988" y="3610009"/>
            <a:ext cx="274885" cy="276112"/>
          </a:xfrm>
          <a:custGeom>
            <a:avLst/>
            <a:gdLst>
              <a:gd name="T0" fmla="*/ 112 w 143"/>
              <a:gd name="T1" fmla="*/ 89 h 143"/>
              <a:gd name="T2" fmla="*/ 117 w 143"/>
              <a:gd name="T3" fmla="*/ 93 h 143"/>
              <a:gd name="T4" fmla="*/ 115 w 143"/>
              <a:gd name="T5" fmla="*/ 106 h 143"/>
              <a:gd name="T6" fmla="*/ 103 w 143"/>
              <a:gd name="T7" fmla="*/ 107 h 143"/>
              <a:gd name="T8" fmla="*/ 99 w 143"/>
              <a:gd name="T9" fmla="*/ 103 h 143"/>
              <a:gd name="T10" fmla="*/ 100 w 143"/>
              <a:gd name="T11" fmla="*/ 90 h 143"/>
              <a:gd name="T12" fmla="*/ 67 w 143"/>
              <a:gd name="T13" fmla="*/ 89 h 143"/>
              <a:gd name="T14" fmla="*/ 80 w 143"/>
              <a:gd name="T15" fmla="*/ 90 h 143"/>
              <a:gd name="T16" fmla="*/ 81 w 143"/>
              <a:gd name="T17" fmla="*/ 103 h 143"/>
              <a:gd name="T18" fmla="*/ 77 w 143"/>
              <a:gd name="T19" fmla="*/ 107 h 143"/>
              <a:gd name="T20" fmla="*/ 64 w 143"/>
              <a:gd name="T21" fmla="*/ 106 h 143"/>
              <a:gd name="T22" fmla="*/ 63 w 143"/>
              <a:gd name="T23" fmla="*/ 93 h 143"/>
              <a:gd name="T24" fmla="*/ 67 w 143"/>
              <a:gd name="T25" fmla="*/ 89 h 143"/>
              <a:gd name="T26" fmla="*/ 41 w 143"/>
              <a:gd name="T27" fmla="*/ 89 h 143"/>
              <a:gd name="T28" fmla="*/ 45 w 143"/>
              <a:gd name="T29" fmla="*/ 93 h 143"/>
              <a:gd name="T30" fmla="*/ 44 w 143"/>
              <a:gd name="T31" fmla="*/ 106 h 143"/>
              <a:gd name="T32" fmla="*/ 32 w 143"/>
              <a:gd name="T33" fmla="*/ 107 h 143"/>
              <a:gd name="T34" fmla="*/ 27 w 143"/>
              <a:gd name="T35" fmla="*/ 103 h 143"/>
              <a:gd name="T36" fmla="*/ 28 w 143"/>
              <a:gd name="T37" fmla="*/ 90 h 143"/>
              <a:gd name="T38" fmla="*/ 103 w 143"/>
              <a:gd name="T39" fmla="*/ 53 h 143"/>
              <a:gd name="T40" fmla="*/ 115 w 143"/>
              <a:gd name="T41" fmla="*/ 55 h 143"/>
              <a:gd name="T42" fmla="*/ 117 w 143"/>
              <a:gd name="T43" fmla="*/ 67 h 143"/>
              <a:gd name="T44" fmla="*/ 112 w 143"/>
              <a:gd name="T45" fmla="*/ 71 h 143"/>
              <a:gd name="T46" fmla="*/ 100 w 143"/>
              <a:gd name="T47" fmla="*/ 70 h 143"/>
              <a:gd name="T48" fmla="*/ 99 w 143"/>
              <a:gd name="T49" fmla="*/ 58 h 143"/>
              <a:gd name="T50" fmla="*/ 103 w 143"/>
              <a:gd name="T51" fmla="*/ 53 h 143"/>
              <a:gd name="T52" fmla="*/ 77 w 143"/>
              <a:gd name="T53" fmla="*/ 53 h 143"/>
              <a:gd name="T54" fmla="*/ 81 w 143"/>
              <a:gd name="T55" fmla="*/ 58 h 143"/>
              <a:gd name="T56" fmla="*/ 80 w 143"/>
              <a:gd name="T57" fmla="*/ 70 h 143"/>
              <a:gd name="T58" fmla="*/ 67 w 143"/>
              <a:gd name="T59" fmla="*/ 71 h 143"/>
              <a:gd name="T60" fmla="*/ 63 w 143"/>
              <a:gd name="T61" fmla="*/ 67 h 143"/>
              <a:gd name="T62" fmla="*/ 64 w 143"/>
              <a:gd name="T63" fmla="*/ 55 h 143"/>
              <a:gd name="T64" fmla="*/ 32 w 143"/>
              <a:gd name="T65" fmla="*/ 53 h 143"/>
              <a:gd name="T66" fmla="*/ 44 w 143"/>
              <a:gd name="T67" fmla="*/ 55 h 143"/>
              <a:gd name="T68" fmla="*/ 45 w 143"/>
              <a:gd name="T69" fmla="*/ 67 h 143"/>
              <a:gd name="T70" fmla="*/ 41 w 143"/>
              <a:gd name="T71" fmla="*/ 71 h 143"/>
              <a:gd name="T72" fmla="*/ 28 w 143"/>
              <a:gd name="T73" fmla="*/ 70 h 143"/>
              <a:gd name="T74" fmla="*/ 27 w 143"/>
              <a:gd name="T75" fmla="*/ 58 h 143"/>
              <a:gd name="T76" fmla="*/ 32 w 143"/>
              <a:gd name="T77" fmla="*/ 53 h 143"/>
              <a:gd name="T78" fmla="*/ 10 w 143"/>
              <a:gd name="T79" fmla="*/ 134 h 143"/>
              <a:gd name="T80" fmla="*/ 134 w 143"/>
              <a:gd name="T81" fmla="*/ 22 h 143"/>
              <a:gd name="T82" fmla="*/ 99 w 143"/>
              <a:gd name="T83" fmla="*/ 27 h 143"/>
              <a:gd name="T84" fmla="*/ 94 w 143"/>
              <a:gd name="T85" fmla="*/ 31 h 143"/>
              <a:gd name="T86" fmla="*/ 90 w 143"/>
              <a:gd name="T87" fmla="*/ 27 h 143"/>
              <a:gd name="T88" fmla="*/ 54 w 143"/>
              <a:gd name="T89" fmla="*/ 22 h 143"/>
              <a:gd name="T90" fmla="*/ 53 w 143"/>
              <a:gd name="T91" fmla="*/ 30 h 143"/>
              <a:gd name="T92" fmla="*/ 46 w 143"/>
              <a:gd name="T93" fmla="*/ 30 h 143"/>
              <a:gd name="T94" fmla="*/ 45 w 143"/>
              <a:gd name="T95" fmla="*/ 22 h 143"/>
              <a:gd name="T96" fmla="*/ 50 w 143"/>
              <a:gd name="T97" fmla="*/ 0 h 143"/>
              <a:gd name="T98" fmla="*/ 54 w 143"/>
              <a:gd name="T99" fmla="*/ 4 h 143"/>
              <a:gd name="T100" fmla="*/ 90 w 143"/>
              <a:gd name="T101" fmla="*/ 13 h 143"/>
              <a:gd name="T102" fmla="*/ 91 w 143"/>
              <a:gd name="T103" fmla="*/ 1 h 143"/>
              <a:gd name="T104" fmla="*/ 98 w 143"/>
              <a:gd name="T105" fmla="*/ 1 h 143"/>
              <a:gd name="T106" fmla="*/ 99 w 143"/>
              <a:gd name="T107" fmla="*/ 13 h 143"/>
              <a:gd name="T108" fmla="*/ 141 w 143"/>
              <a:gd name="T109" fmla="*/ 16 h 143"/>
              <a:gd name="T110" fmla="*/ 143 w 143"/>
              <a:gd name="T111" fmla="*/ 134 h 143"/>
              <a:gd name="T112" fmla="*/ 134 w 143"/>
              <a:gd name="T113" fmla="*/ 143 h 143"/>
              <a:gd name="T114" fmla="*/ 3 w 143"/>
              <a:gd name="T115" fmla="*/ 140 h 143"/>
              <a:gd name="T116" fmla="*/ 0 w 143"/>
              <a:gd name="T117" fmla="*/ 22 h 143"/>
              <a:gd name="T118" fmla="*/ 10 w 143"/>
              <a:gd name="T119" fmla="*/ 13 h 143"/>
              <a:gd name="T120" fmla="*/ 45 w 143"/>
              <a:gd name="T121" fmla="*/ 4 h 143"/>
              <a:gd name="T122" fmla="*/ 50 w 143"/>
              <a:gd name="T12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3" h="143">
                <a:moveTo>
                  <a:pt x="103" y="89"/>
                </a:moveTo>
                <a:cubicBezTo>
                  <a:pt x="112" y="89"/>
                  <a:pt x="112" y="89"/>
                  <a:pt x="112" y="89"/>
                </a:cubicBezTo>
                <a:cubicBezTo>
                  <a:pt x="113" y="89"/>
                  <a:pt x="114" y="90"/>
                  <a:pt x="115" y="90"/>
                </a:cubicBezTo>
                <a:cubicBezTo>
                  <a:pt x="116" y="91"/>
                  <a:pt x="117" y="92"/>
                  <a:pt x="117" y="93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7" y="104"/>
                  <a:pt x="116" y="105"/>
                  <a:pt x="115" y="106"/>
                </a:cubicBezTo>
                <a:cubicBezTo>
                  <a:pt x="114" y="106"/>
                  <a:pt x="113" y="107"/>
                  <a:pt x="112" y="107"/>
                </a:cubicBezTo>
                <a:cubicBezTo>
                  <a:pt x="103" y="107"/>
                  <a:pt x="103" y="107"/>
                  <a:pt x="103" y="107"/>
                </a:cubicBezTo>
                <a:cubicBezTo>
                  <a:pt x="102" y="107"/>
                  <a:pt x="101" y="106"/>
                  <a:pt x="100" y="106"/>
                </a:cubicBezTo>
                <a:cubicBezTo>
                  <a:pt x="99" y="105"/>
                  <a:pt x="99" y="104"/>
                  <a:pt x="99" y="103"/>
                </a:cubicBezTo>
                <a:cubicBezTo>
                  <a:pt x="99" y="93"/>
                  <a:pt x="99" y="93"/>
                  <a:pt x="99" y="93"/>
                </a:cubicBezTo>
                <a:cubicBezTo>
                  <a:pt x="99" y="92"/>
                  <a:pt x="99" y="91"/>
                  <a:pt x="100" y="90"/>
                </a:cubicBezTo>
                <a:cubicBezTo>
                  <a:pt x="101" y="90"/>
                  <a:pt x="102" y="89"/>
                  <a:pt x="103" y="89"/>
                </a:cubicBezTo>
                <a:close/>
                <a:moveTo>
                  <a:pt x="67" y="89"/>
                </a:moveTo>
                <a:cubicBezTo>
                  <a:pt x="77" y="89"/>
                  <a:pt x="77" y="89"/>
                  <a:pt x="77" y="89"/>
                </a:cubicBezTo>
                <a:cubicBezTo>
                  <a:pt x="78" y="89"/>
                  <a:pt x="79" y="90"/>
                  <a:pt x="80" y="90"/>
                </a:cubicBezTo>
                <a:cubicBezTo>
                  <a:pt x="80" y="91"/>
                  <a:pt x="81" y="92"/>
                  <a:pt x="81" y="93"/>
                </a:cubicBezTo>
                <a:cubicBezTo>
                  <a:pt x="81" y="103"/>
                  <a:pt x="81" y="103"/>
                  <a:pt x="81" y="103"/>
                </a:cubicBezTo>
                <a:cubicBezTo>
                  <a:pt x="81" y="104"/>
                  <a:pt x="80" y="105"/>
                  <a:pt x="80" y="106"/>
                </a:cubicBezTo>
                <a:cubicBezTo>
                  <a:pt x="79" y="106"/>
                  <a:pt x="78" y="107"/>
                  <a:pt x="77" y="107"/>
                </a:cubicBezTo>
                <a:cubicBezTo>
                  <a:pt x="67" y="107"/>
                  <a:pt x="67" y="107"/>
                  <a:pt x="67" y="107"/>
                </a:cubicBezTo>
                <a:cubicBezTo>
                  <a:pt x="66" y="107"/>
                  <a:pt x="65" y="106"/>
                  <a:pt x="64" y="106"/>
                </a:cubicBezTo>
                <a:cubicBezTo>
                  <a:pt x="64" y="105"/>
                  <a:pt x="63" y="104"/>
                  <a:pt x="63" y="103"/>
                </a:cubicBezTo>
                <a:cubicBezTo>
                  <a:pt x="63" y="93"/>
                  <a:pt x="63" y="93"/>
                  <a:pt x="63" y="93"/>
                </a:cubicBezTo>
                <a:cubicBezTo>
                  <a:pt x="63" y="92"/>
                  <a:pt x="64" y="91"/>
                  <a:pt x="64" y="90"/>
                </a:cubicBezTo>
                <a:cubicBezTo>
                  <a:pt x="65" y="90"/>
                  <a:pt x="66" y="89"/>
                  <a:pt x="67" y="89"/>
                </a:cubicBezTo>
                <a:close/>
                <a:moveTo>
                  <a:pt x="32" y="89"/>
                </a:moveTo>
                <a:cubicBezTo>
                  <a:pt x="41" y="89"/>
                  <a:pt x="41" y="89"/>
                  <a:pt x="41" y="89"/>
                </a:cubicBezTo>
                <a:cubicBezTo>
                  <a:pt x="42" y="89"/>
                  <a:pt x="43" y="90"/>
                  <a:pt x="44" y="90"/>
                </a:cubicBezTo>
                <a:cubicBezTo>
                  <a:pt x="45" y="91"/>
                  <a:pt x="45" y="92"/>
                  <a:pt x="45" y="9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104"/>
                  <a:pt x="45" y="105"/>
                  <a:pt x="44" y="106"/>
                </a:cubicBezTo>
                <a:cubicBezTo>
                  <a:pt x="43" y="106"/>
                  <a:pt x="42" y="107"/>
                  <a:pt x="41" y="107"/>
                </a:cubicBezTo>
                <a:cubicBezTo>
                  <a:pt x="32" y="107"/>
                  <a:pt x="32" y="107"/>
                  <a:pt x="32" y="107"/>
                </a:cubicBezTo>
                <a:cubicBezTo>
                  <a:pt x="31" y="107"/>
                  <a:pt x="30" y="106"/>
                  <a:pt x="28" y="106"/>
                </a:cubicBezTo>
                <a:cubicBezTo>
                  <a:pt x="28" y="105"/>
                  <a:pt x="27" y="104"/>
                  <a:pt x="27" y="103"/>
                </a:cubicBezTo>
                <a:cubicBezTo>
                  <a:pt x="27" y="93"/>
                  <a:pt x="27" y="93"/>
                  <a:pt x="27" y="93"/>
                </a:cubicBezTo>
                <a:cubicBezTo>
                  <a:pt x="27" y="92"/>
                  <a:pt x="28" y="91"/>
                  <a:pt x="28" y="90"/>
                </a:cubicBezTo>
                <a:cubicBezTo>
                  <a:pt x="30" y="90"/>
                  <a:pt x="31" y="89"/>
                  <a:pt x="32" y="89"/>
                </a:cubicBezTo>
                <a:close/>
                <a:moveTo>
                  <a:pt x="103" y="53"/>
                </a:moveTo>
                <a:cubicBezTo>
                  <a:pt x="112" y="53"/>
                  <a:pt x="112" y="53"/>
                  <a:pt x="112" y="53"/>
                </a:cubicBezTo>
                <a:cubicBezTo>
                  <a:pt x="113" y="53"/>
                  <a:pt x="114" y="54"/>
                  <a:pt x="115" y="55"/>
                </a:cubicBezTo>
                <a:cubicBezTo>
                  <a:pt x="116" y="56"/>
                  <a:pt x="117" y="57"/>
                  <a:pt x="117" y="58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68"/>
                  <a:pt x="116" y="69"/>
                  <a:pt x="115" y="70"/>
                </a:cubicBezTo>
                <a:cubicBezTo>
                  <a:pt x="114" y="71"/>
                  <a:pt x="113" y="71"/>
                  <a:pt x="112" y="71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102" y="71"/>
                  <a:pt x="101" y="71"/>
                  <a:pt x="100" y="70"/>
                </a:cubicBezTo>
                <a:cubicBezTo>
                  <a:pt x="99" y="69"/>
                  <a:pt x="99" y="68"/>
                  <a:pt x="99" y="67"/>
                </a:cubicBezTo>
                <a:cubicBezTo>
                  <a:pt x="99" y="58"/>
                  <a:pt x="99" y="58"/>
                  <a:pt x="99" y="58"/>
                </a:cubicBezTo>
                <a:cubicBezTo>
                  <a:pt x="99" y="57"/>
                  <a:pt x="99" y="56"/>
                  <a:pt x="100" y="55"/>
                </a:cubicBezTo>
                <a:cubicBezTo>
                  <a:pt x="101" y="54"/>
                  <a:pt x="102" y="53"/>
                  <a:pt x="103" y="53"/>
                </a:cubicBezTo>
                <a:close/>
                <a:moveTo>
                  <a:pt x="67" y="53"/>
                </a:moveTo>
                <a:cubicBezTo>
                  <a:pt x="77" y="53"/>
                  <a:pt x="77" y="53"/>
                  <a:pt x="77" y="53"/>
                </a:cubicBezTo>
                <a:cubicBezTo>
                  <a:pt x="78" y="53"/>
                  <a:pt x="79" y="54"/>
                  <a:pt x="80" y="55"/>
                </a:cubicBezTo>
                <a:cubicBezTo>
                  <a:pt x="80" y="56"/>
                  <a:pt x="81" y="57"/>
                  <a:pt x="81" y="58"/>
                </a:cubicBezTo>
                <a:cubicBezTo>
                  <a:pt x="81" y="67"/>
                  <a:pt x="81" y="67"/>
                  <a:pt x="81" y="67"/>
                </a:cubicBezTo>
                <a:cubicBezTo>
                  <a:pt x="81" y="68"/>
                  <a:pt x="80" y="69"/>
                  <a:pt x="80" y="70"/>
                </a:cubicBezTo>
                <a:cubicBezTo>
                  <a:pt x="79" y="71"/>
                  <a:pt x="78" y="71"/>
                  <a:pt x="77" y="71"/>
                </a:cubicBezTo>
                <a:cubicBezTo>
                  <a:pt x="67" y="71"/>
                  <a:pt x="67" y="71"/>
                  <a:pt x="67" y="71"/>
                </a:cubicBezTo>
                <a:cubicBezTo>
                  <a:pt x="66" y="71"/>
                  <a:pt x="65" y="71"/>
                  <a:pt x="64" y="70"/>
                </a:cubicBezTo>
                <a:cubicBezTo>
                  <a:pt x="64" y="69"/>
                  <a:pt x="63" y="68"/>
                  <a:pt x="63" y="67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57"/>
                  <a:pt x="64" y="56"/>
                  <a:pt x="64" y="55"/>
                </a:cubicBezTo>
                <a:cubicBezTo>
                  <a:pt x="65" y="54"/>
                  <a:pt x="66" y="53"/>
                  <a:pt x="67" y="53"/>
                </a:cubicBezTo>
                <a:close/>
                <a:moveTo>
                  <a:pt x="32" y="53"/>
                </a:moveTo>
                <a:cubicBezTo>
                  <a:pt x="41" y="53"/>
                  <a:pt x="41" y="53"/>
                  <a:pt x="41" y="53"/>
                </a:cubicBezTo>
                <a:cubicBezTo>
                  <a:pt x="42" y="53"/>
                  <a:pt x="43" y="54"/>
                  <a:pt x="44" y="55"/>
                </a:cubicBezTo>
                <a:cubicBezTo>
                  <a:pt x="45" y="56"/>
                  <a:pt x="45" y="57"/>
                  <a:pt x="45" y="58"/>
                </a:cubicBezTo>
                <a:cubicBezTo>
                  <a:pt x="45" y="67"/>
                  <a:pt x="45" y="67"/>
                  <a:pt x="45" y="67"/>
                </a:cubicBezTo>
                <a:cubicBezTo>
                  <a:pt x="45" y="68"/>
                  <a:pt x="45" y="69"/>
                  <a:pt x="44" y="70"/>
                </a:cubicBezTo>
                <a:cubicBezTo>
                  <a:pt x="43" y="71"/>
                  <a:pt x="42" y="71"/>
                  <a:pt x="41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1" y="71"/>
                  <a:pt x="30" y="71"/>
                  <a:pt x="28" y="70"/>
                </a:cubicBezTo>
                <a:cubicBezTo>
                  <a:pt x="28" y="69"/>
                  <a:pt x="27" y="68"/>
                  <a:pt x="27" y="67"/>
                </a:cubicBezTo>
                <a:cubicBezTo>
                  <a:pt x="27" y="58"/>
                  <a:pt x="27" y="58"/>
                  <a:pt x="27" y="58"/>
                </a:cubicBezTo>
                <a:cubicBezTo>
                  <a:pt x="27" y="57"/>
                  <a:pt x="28" y="56"/>
                  <a:pt x="28" y="55"/>
                </a:cubicBezTo>
                <a:cubicBezTo>
                  <a:pt x="30" y="54"/>
                  <a:pt x="31" y="53"/>
                  <a:pt x="32" y="53"/>
                </a:cubicBezTo>
                <a:close/>
                <a:moveTo>
                  <a:pt x="10" y="22"/>
                </a:moveTo>
                <a:cubicBezTo>
                  <a:pt x="10" y="134"/>
                  <a:pt x="10" y="134"/>
                  <a:pt x="10" y="134"/>
                </a:cubicBezTo>
                <a:cubicBezTo>
                  <a:pt x="134" y="134"/>
                  <a:pt x="134" y="134"/>
                  <a:pt x="134" y="134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27"/>
                  <a:pt x="99" y="27"/>
                  <a:pt x="99" y="27"/>
                </a:cubicBezTo>
                <a:cubicBezTo>
                  <a:pt x="99" y="28"/>
                  <a:pt x="98" y="29"/>
                  <a:pt x="98" y="30"/>
                </a:cubicBezTo>
                <a:cubicBezTo>
                  <a:pt x="97" y="31"/>
                  <a:pt x="95" y="31"/>
                  <a:pt x="94" y="31"/>
                </a:cubicBezTo>
                <a:cubicBezTo>
                  <a:pt x="93" y="31"/>
                  <a:pt x="92" y="31"/>
                  <a:pt x="91" y="30"/>
                </a:cubicBezTo>
                <a:cubicBezTo>
                  <a:pt x="90" y="29"/>
                  <a:pt x="90" y="28"/>
                  <a:pt x="90" y="27"/>
                </a:cubicBezTo>
                <a:cubicBezTo>
                  <a:pt x="90" y="22"/>
                  <a:pt x="90" y="22"/>
                  <a:pt x="90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8"/>
                  <a:pt x="54" y="29"/>
                  <a:pt x="53" y="30"/>
                </a:cubicBezTo>
                <a:cubicBezTo>
                  <a:pt x="52" y="31"/>
                  <a:pt x="51" y="31"/>
                  <a:pt x="50" y="31"/>
                </a:cubicBezTo>
                <a:cubicBezTo>
                  <a:pt x="48" y="31"/>
                  <a:pt x="47" y="31"/>
                  <a:pt x="46" y="30"/>
                </a:cubicBezTo>
                <a:cubicBezTo>
                  <a:pt x="46" y="29"/>
                  <a:pt x="45" y="28"/>
                  <a:pt x="45" y="27"/>
                </a:cubicBezTo>
                <a:cubicBezTo>
                  <a:pt x="45" y="22"/>
                  <a:pt x="45" y="22"/>
                  <a:pt x="45" y="22"/>
                </a:cubicBezTo>
                <a:lnTo>
                  <a:pt x="10" y="22"/>
                </a:lnTo>
                <a:close/>
                <a:moveTo>
                  <a:pt x="50" y="0"/>
                </a:moveTo>
                <a:cubicBezTo>
                  <a:pt x="51" y="0"/>
                  <a:pt x="52" y="0"/>
                  <a:pt x="53" y="1"/>
                </a:cubicBezTo>
                <a:cubicBezTo>
                  <a:pt x="54" y="2"/>
                  <a:pt x="54" y="3"/>
                  <a:pt x="54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4"/>
                  <a:pt x="90" y="4"/>
                  <a:pt x="90" y="4"/>
                </a:cubicBezTo>
                <a:cubicBezTo>
                  <a:pt x="90" y="3"/>
                  <a:pt x="90" y="2"/>
                  <a:pt x="91" y="1"/>
                </a:cubicBezTo>
                <a:cubicBezTo>
                  <a:pt x="92" y="0"/>
                  <a:pt x="93" y="0"/>
                  <a:pt x="94" y="0"/>
                </a:cubicBezTo>
                <a:cubicBezTo>
                  <a:pt x="95" y="0"/>
                  <a:pt x="97" y="0"/>
                  <a:pt x="98" y="1"/>
                </a:cubicBezTo>
                <a:cubicBezTo>
                  <a:pt x="98" y="2"/>
                  <a:pt x="99" y="3"/>
                  <a:pt x="99" y="4"/>
                </a:cubicBezTo>
                <a:cubicBezTo>
                  <a:pt x="99" y="13"/>
                  <a:pt x="99" y="13"/>
                  <a:pt x="99" y="13"/>
                </a:cubicBezTo>
                <a:cubicBezTo>
                  <a:pt x="134" y="13"/>
                  <a:pt x="134" y="13"/>
                  <a:pt x="134" y="13"/>
                </a:cubicBezTo>
                <a:cubicBezTo>
                  <a:pt x="137" y="13"/>
                  <a:pt x="139" y="14"/>
                  <a:pt x="141" y="16"/>
                </a:cubicBezTo>
                <a:cubicBezTo>
                  <a:pt x="143" y="18"/>
                  <a:pt x="143" y="20"/>
                  <a:pt x="143" y="22"/>
                </a:cubicBezTo>
                <a:cubicBezTo>
                  <a:pt x="143" y="134"/>
                  <a:pt x="143" y="134"/>
                  <a:pt x="143" y="134"/>
                </a:cubicBezTo>
                <a:cubicBezTo>
                  <a:pt x="143" y="136"/>
                  <a:pt x="143" y="138"/>
                  <a:pt x="141" y="140"/>
                </a:cubicBezTo>
                <a:cubicBezTo>
                  <a:pt x="139" y="142"/>
                  <a:pt x="137" y="143"/>
                  <a:pt x="134" y="143"/>
                </a:cubicBezTo>
                <a:cubicBezTo>
                  <a:pt x="10" y="143"/>
                  <a:pt x="10" y="143"/>
                  <a:pt x="10" y="143"/>
                </a:cubicBezTo>
                <a:cubicBezTo>
                  <a:pt x="7" y="143"/>
                  <a:pt x="5" y="142"/>
                  <a:pt x="3" y="140"/>
                </a:cubicBezTo>
                <a:cubicBezTo>
                  <a:pt x="1" y="138"/>
                  <a:pt x="0" y="136"/>
                  <a:pt x="0" y="134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1" y="18"/>
                  <a:pt x="3" y="16"/>
                </a:cubicBezTo>
                <a:cubicBezTo>
                  <a:pt x="5" y="14"/>
                  <a:pt x="7" y="13"/>
                  <a:pt x="10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4"/>
                  <a:pt x="45" y="4"/>
                  <a:pt x="45" y="4"/>
                </a:cubicBezTo>
                <a:cubicBezTo>
                  <a:pt x="45" y="3"/>
                  <a:pt x="46" y="2"/>
                  <a:pt x="46" y="1"/>
                </a:cubicBezTo>
                <a:cubicBezTo>
                  <a:pt x="47" y="0"/>
                  <a:pt x="48" y="0"/>
                  <a:pt x="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7" name="Freeform 548">
            <a:extLst>
              <a:ext uri="{FF2B5EF4-FFF2-40B4-BE49-F238E27FC236}">
                <a16:creationId xmlns:a16="http://schemas.microsoft.com/office/drawing/2014/main" id="{230F1EAA-4A99-3D44-A838-23C6F3D2D862}"/>
              </a:ext>
            </a:extLst>
          </p:cNvPr>
          <p:cNvSpPr>
            <a:spLocks noEditPoints="1"/>
          </p:cNvSpPr>
          <p:nvPr/>
        </p:nvSpPr>
        <p:spPr bwMode="auto">
          <a:xfrm>
            <a:off x="3612970" y="3153608"/>
            <a:ext cx="272922" cy="249159"/>
          </a:xfrm>
          <a:custGeom>
            <a:avLst/>
            <a:gdLst>
              <a:gd name="T0" fmla="*/ 40 w 142"/>
              <a:gd name="T1" fmla="*/ 9 h 129"/>
              <a:gd name="T2" fmla="*/ 18 w 142"/>
              <a:gd name="T3" fmla="*/ 17 h 129"/>
              <a:gd name="T4" fmla="*/ 9 w 142"/>
              <a:gd name="T5" fmla="*/ 41 h 129"/>
              <a:gd name="T6" fmla="*/ 18 w 142"/>
              <a:gd name="T7" fmla="*/ 64 h 129"/>
              <a:gd name="T8" fmla="*/ 68 w 142"/>
              <a:gd name="T9" fmla="*/ 119 h 129"/>
              <a:gd name="T10" fmla="*/ 71 w 142"/>
              <a:gd name="T11" fmla="*/ 120 h 129"/>
              <a:gd name="T12" fmla="*/ 74 w 142"/>
              <a:gd name="T13" fmla="*/ 119 h 129"/>
              <a:gd name="T14" fmla="*/ 124 w 142"/>
              <a:gd name="T15" fmla="*/ 65 h 129"/>
              <a:gd name="T16" fmla="*/ 134 w 142"/>
              <a:gd name="T17" fmla="*/ 41 h 129"/>
              <a:gd name="T18" fmla="*/ 124 w 142"/>
              <a:gd name="T19" fmla="*/ 18 h 129"/>
              <a:gd name="T20" fmla="*/ 102 w 142"/>
              <a:gd name="T21" fmla="*/ 9 h 129"/>
              <a:gd name="T22" fmla="*/ 77 w 142"/>
              <a:gd name="T23" fmla="*/ 24 h 129"/>
              <a:gd name="T24" fmla="*/ 71 w 142"/>
              <a:gd name="T25" fmla="*/ 30 h 129"/>
              <a:gd name="T26" fmla="*/ 65 w 142"/>
              <a:gd name="T27" fmla="*/ 24 h 129"/>
              <a:gd name="T28" fmla="*/ 40 w 142"/>
              <a:gd name="T29" fmla="*/ 9 h 129"/>
              <a:gd name="T30" fmla="*/ 40 w 142"/>
              <a:gd name="T31" fmla="*/ 0 h 129"/>
              <a:gd name="T32" fmla="*/ 71 w 142"/>
              <a:gd name="T33" fmla="*/ 17 h 129"/>
              <a:gd name="T34" fmla="*/ 102 w 142"/>
              <a:gd name="T35" fmla="*/ 0 h 129"/>
              <a:gd name="T36" fmla="*/ 130 w 142"/>
              <a:gd name="T37" fmla="*/ 12 h 129"/>
              <a:gd name="T38" fmla="*/ 142 w 142"/>
              <a:gd name="T39" fmla="*/ 41 h 129"/>
              <a:gd name="T40" fmla="*/ 130 w 142"/>
              <a:gd name="T41" fmla="*/ 71 h 129"/>
              <a:gd name="T42" fmla="*/ 80 w 142"/>
              <a:gd name="T43" fmla="*/ 125 h 129"/>
              <a:gd name="T44" fmla="*/ 71 w 142"/>
              <a:gd name="T45" fmla="*/ 129 h 129"/>
              <a:gd name="T46" fmla="*/ 62 w 142"/>
              <a:gd name="T47" fmla="*/ 125 h 129"/>
              <a:gd name="T48" fmla="*/ 12 w 142"/>
              <a:gd name="T49" fmla="*/ 70 h 129"/>
              <a:gd name="T50" fmla="*/ 0 w 142"/>
              <a:gd name="T51" fmla="*/ 40 h 129"/>
              <a:gd name="T52" fmla="*/ 12 w 142"/>
              <a:gd name="T53" fmla="*/ 11 h 129"/>
              <a:gd name="T54" fmla="*/ 40 w 142"/>
              <a:gd name="T55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2" h="129">
                <a:moveTo>
                  <a:pt x="40" y="9"/>
                </a:moveTo>
                <a:cubicBezTo>
                  <a:pt x="31" y="9"/>
                  <a:pt x="24" y="12"/>
                  <a:pt x="18" y="17"/>
                </a:cubicBezTo>
                <a:cubicBezTo>
                  <a:pt x="12" y="24"/>
                  <a:pt x="9" y="31"/>
                  <a:pt x="9" y="41"/>
                </a:cubicBezTo>
                <a:cubicBezTo>
                  <a:pt x="9" y="50"/>
                  <a:pt x="12" y="57"/>
                  <a:pt x="18" y="64"/>
                </a:cubicBezTo>
                <a:cubicBezTo>
                  <a:pt x="21" y="67"/>
                  <a:pt x="38" y="85"/>
                  <a:pt x="68" y="119"/>
                </a:cubicBezTo>
                <a:cubicBezTo>
                  <a:pt x="69" y="120"/>
                  <a:pt x="70" y="120"/>
                  <a:pt x="71" y="120"/>
                </a:cubicBezTo>
                <a:cubicBezTo>
                  <a:pt x="72" y="120"/>
                  <a:pt x="73" y="120"/>
                  <a:pt x="74" y="119"/>
                </a:cubicBezTo>
                <a:cubicBezTo>
                  <a:pt x="107" y="83"/>
                  <a:pt x="123" y="65"/>
                  <a:pt x="124" y="65"/>
                </a:cubicBezTo>
                <a:cubicBezTo>
                  <a:pt x="130" y="58"/>
                  <a:pt x="134" y="51"/>
                  <a:pt x="134" y="41"/>
                </a:cubicBezTo>
                <a:cubicBezTo>
                  <a:pt x="134" y="32"/>
                  <a:pt x="130" y="25"/>
                  <a:pt x="124" y="18"/>
                </a:cubicBezTo>
                <a:cubicBezTo>
                  <a:pt x="118" y="12"/>
                  <a:pt x="110" y="9"/>
                  <a:pt x="102" y="9"/>
                </a:cubicBezTo>
                <a:cubicBezTo>
                  <a:pt x="95" y="9"/>
                  <a:pt x="87" y="14"/>
                  <a:pt x="77" y="24"/>
                </a:cubicBezTo>
                <a:cubicBezTo>
                  <a:pt x="71" y="30"/>
                  <a:pt x="71" y="30"/>
                  <a:pt x="71" y="30"/>
                </a:cubicBezTo>
                <a:cubicBezTo>
                  <a:pt x="65" y="24"/>
                  <a:pt x="65" y="24"/>
                  <a:pt x="65" y="24"/>
                </a:cubicBezTo>
                <a:cubicBezTo>
                  <a:pt x="55" y="14"/>
                  <a:pt x="46" y="9"/>
                  <a:pt x="40" y="9"/>
                </a:cubicBezTo>
                <a:close/>
                <a:moveTo>
                  <a:pt x="40" y="0"/>
                </a:moveTo>
                <a:cubicBezTo>
                  <a:pt x="49" y="0"/>
                  <a:pt x="59" y="6"/>
                  <a:pt x="71" y="17"/>
                </a:cubicBezTo>
                <a:cubicBezTo>
                  <a:pt x="82" y="6"/>
                  <a:pt x="93" y="0"/>
                  <a:pt x="102" y="0"/>
                </a:cubicBezTo>
                <a:cubicBezTo>
                  <a:pt x="113" y="0"/>
                  <a:pt x="122" y="4"/>
                  <a:pt x="130" y="12"/>
                </a:cubicBezTo>
                <a:cubicBezTo>
                  <a:pt x="138" y="20"/>
                  <a:pt x="142" y="30"/>
                  <a:pt x="142" y="41"/>
                </a:cubicBezTo>
                <a:cubicBezTo>
                  <a:pt x="142" y="53"/>
                  <a:pt x="138" y="63"/>
                  <a:pt x="130" y="71"/>
                </a:cubicBezTo>
                <a:cubicBezTo>
                  <a:pt x="130" y="71"/>
                  <a:pt x="113" y="89"/>
                  <a:pt x="80" y="125"/>
                </a:cubicBezTo>
                <a:cubicBezTo>
                  <a:pt x="78" y="127"/>
                  <a:pt x="75" y="129"/>
                  <a:pt x="71" y="129"/>
                </a:cubicBezTo>
                <a:cubicBezTo>
                  <a:pt x="68" y="129"/>
                  <a:pt x="64" y="127"/>
                  <a:pt x="62" y="125"/>
                </a:cubicBezTo>
                <a:cubicBezTo>
                  <a:pt x="12" y="70"/>
                  <a:pt x="12" y="70"/>
                  <a:pt x="12" y="70"/>
                </a:cubicBezTo>
                <a:cubicBezTo>
                  <a:pt x="4" y="62"/>
                  <a:pt x="0" y="52"/>
                  <a:pt x="0" y="40"/>
                </a:cubicBezTo>
                <a:cubicBezTo>
                  <a:pt x="0" y="29"/>
                  <a:pt x="4" y="19"/>
                  <a:pt x="12" y="11"/>
                </a:cubicBezTo>
                <a:cubicBezTo>
                  <a:pt x="19" y="4"/>
                  <a:pt x="28" y="0"/>
                  <a:pt x="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8" name="Freeform 102">
            <a:extLst>
              <a:ext uri="{FF2B5EF4-FFF2-40B4-BE49-F238E27FC236}">
                <a16:creationId xmlns:a16="http://schemas.microsoft.com/office/drawing/2014/main" id="{39AA7626-4488-9845-92F1-BB855E5D6814}"/>
              </a:ext>
            </a:extLst>
          </p:cNvPr>
          <p:cNvSpPr>
            <a:spLocks noEditPoints="1"/>
          </p:cNvSpPr>
          <p:nvPr/>
        </p:nvSpPr>
        <p:spPr bwMode="auto">
          <a:xfrm>
            <a:off x="3577343" y="2554751"/>
            <a:ext cx="344176" cy="381809"/>
          </a:xfrm>
          <a:custGeom>
            <a:avLst/>
            <a:gdLst>
              <a:gd name="T0" fmla="*/ 143 w 288"/>
              <a:gd name="T1" fmla="*/ 45 h 318"/>
              <a:gd name="T2" fmla="*/ 94 w 288"/>
              <a:gd name="T3" fmla="*/ 111 h 318"/>
              <a:gd name="T4" fmla="*/ 83 w 288"/>
              <a:gd name="T5" fmla="*/ 81 h 318"/>
              <a:gd name="T6" fmla="*/ 53 w 288"/>
              <a:gd name="T7" fmla="*/ 111 h 318"/>
              <a:gd name="T8" fmla="*/ 23 w 288"/>
              <a:gd name="T9" fmla="*/ 81 h 318"/>
              <a:gd name="T10" fmla="*/ 11 w 288"/>
              <a:gd name="T11" fmla="*/ 94 h 318"/>
              <a:gd name="T12" fmla="*/ 33 w 288"/>
              <a:gd name="T13" fmla="*/ 175 h 318"/>
              <a:gd name="T14" fmla="*/ 66 w 288"/>
              <a:gd name="T15" fmla="*/ 273 h 318"/>
              <a:gd name="T16" fmla="*/ 78 w 288"/>
              <a:gd name="T17" fmla="*/ 175 h 318"/>
              <a:gd name="T18" fmla="*/ 94 w 288"/>
              <a:gd name="T19" fmla="*/ 111 h 318"/>
              <a:gd name="T20" fmla="*/ 77 w 288"/>
              <a:gd name="T21" fmla="*/ 279 h 318"/>
              <a:gd name="T22" fmla="*/ 35 w 288"/>
              <a:gd name="T23" fmla="*/ 284 h 318"/>
              <a:gd name="T24" fmla="*/ 23 w 288"/>
              <a:gd name="T25" fmla="*/ 187 h 318"/>
              <a:gd name="T26" fmla="*/ 6 w 288"/>
              <a:gd name="T27" fmla="*/ 181 h 318"/>
              <a:gd name="T28" fmla="*/ 20 w 288"/>
              <a:gd name="T29" fmla="*/ 69 h 318"/>
              <a:gd name="T30" fmla="*/ 36 w 288"/>
              <a:gd name="T31" fmla="*/ 69 h 318"/>
              <a:gd name="T32" fmla="*/ 68 w 288"/>
              <a:gd name="T33" fmla="*/ 71 h 318"/>
              <a:gd name="T34" fmla="*/ 83 w 288"/>
              <a:gd name="T35" fmla="*/ 69 h 318"/>
              <a:gd name="T36" fmla="*/ 106 w 288"/>
              <a:gd name="T37" fmla="*/ 104 h 318"/>
              <a:gd name="T38" fmla="*/ 124 w 288"/>
              <a:gd name="T39" fmla="*/ 103 h 318"/>
              <a:gd name="T40" fmla="*/ 143 w 288"/>
              <a:gd name="T41" fmla="*/ 126 h 318"/>
              <a:gd name="T42" fmla="*/ 163 w 288"/>
              <a:gd name="T43" fmla="*/ 103 h 318"/>
              <a:gd name="T44" fmla="*/ 180 w 288"/>
              <a:gd name="T45" fmla="*/ 95 h 318"/>
              <a:gd name="T46" fmla="*/ 217 w 288"/>
              <a:gd name="T47" fmla="*/ 69 h 318"/>
              <a:gd name="T48" fmla="*/ 249 w 288"/>
              <a:gd name="T49" fmla="*/ 71 h 318"/>
              <a:gd name="T50" fmla="*/ 264 w 288"/>
              <a:gd name="T51" fmla="*/ 69 h 318"/>
              <a:gd name="T52" fmla="*/ 280 w 288"/>
              <a:gd name="T53" fmla="*/ 187 h 318"/>
              <a:gd name="T54" fmla="*/ 257 w 288"/>
              <a:gd name="T55" fmla="*/ 279 h 318"/>
              <a:gd name="T56" fmla="*/ 215 w 288"/>
              <a:gd name="T57" fmla="*/ 284 h 318"/>
              <a:gd name="T58" fmla="*/ 203 w 288"/>
              <a:gd name="T59" fmla="*/ 187 h 318"/>
              <a:gd name="T60" fmla="*/ 190 w 288"/>
              <a:gd name="T61" fmla="*/ 221 h 318"/>
              <a:gd name="T62" fmla="*/ 167 w 288"/>
              <a:gd name="T63" fmla="*/ 313 h 318"/>
              <a:gd name="T64" fmla="*/ 125 w 288"/>
              <a:gd name="T65" fmla="*/ 318 h 318"/>
              <a:gd name="T66" fmla="*/ 113 w 288"/>
              <a:gd name="T67" fmla="*/ 221 h 318"/>
              <a:gd name="T68" fmla="*/ 96 w 288"/>
              <a:gd name="T69" fmla="*/ 215 h 318"/>
              <a:gd name="T70" fmla="*/ 75 w 288"/>
              <a:gd name="T71" fmla="*/ 33 h 318"/>
              <a:gd name="T72" fmla="*/ 53 w 288"/>
              <a:gd name="T73" fmla="*/ 55 h 318"/>
              <a:gd name="T74" fmla="*/ 53 w 288"/>
              <a:gd name="T75" fmla="*/ 0 h 318"/>
              <a:gd name="T76" fmla="*/ 193 w 288"/>
              <a:gd name="T77" fmla="*/ 175 h 318"/>
              <a:gd name="T78" fmla="*/ 214 w 288"/>
              <a:gd name="T79" fmla="*/ 180 h 318"/>
              <a:gd name="T80" fmla="*/ 253 w 288"/>
              <a:gd name="T81" fmla="*/ 180 h 318"/>
              <a:gd name="T82" fmla="*/ 270 w 288"/>
              <a:gd name="T83" fmla="*/ 175 h 318"/>
              <a:gd name="T84" fmla="*/ 256 w 288"/>
              <a:gd name="T85" fmla="*/ 81 h 318"/>
              <a:gd name="T86" fmla="*/ 229 w 288"/>
              <a:gd name="T87" fmla="*/ 105 h 318"/>
              <a:gd name="T88" fmla="*/ 191 w 288"/>
              <a:gd name="T89" fmla="*/ 94 h 318"/>
              <a:gd name="T90" fmla="*/ 193 w 288"/>
              <a:gd name="T91" fmla="*/ 175 h 318"/>
              <a:gd name="T92" fmla="*/ 234 w 288"/>
              <a:gd name="T93" fmla="*/ 11 h 318"/>
              <a:gd name="T94" fmla="*/ 234 w 288"/>
              <a:gd name="T95" fmla="*/ 66 h 318"/>
              <a:gd name="T96" fmla="*/ 267 w 288"/>
              <a:gd name="T97" fmla="*/ 33 h 318"/>
              <a:gd name="T98" fmla="*/ 111 w 288"/>
              <a:gd name="T99" fmla="*/ 115 h 318"/>
              <a:gd name="T100" fmla="*/ 118 w 288"/>
              <a:gd name="T101" fmla="*/ 209 h 318"/>
              <a:gd name="T102" fmla="*/ 130 w 288"/>
              <a:gd name="T103" fmla="*/ 307 h 318"/>
              <a:gd name="T104" fmla="*/ 163 w 288"/>
              <a:gd name="T105" fmla="*/ 209 h 318"/>
              <a:gd name="T106" fmla="*/ 186 w 288"/>
              <a:gd name="T107" fmla="*/ 128 h 318"/>
              <a:gd name="T108" fmla="*/ 148 w 288"/>
              <a:gd name="T109" fmla="*/ 139 h 318"/>
              <a:gd name="T110" fmla="*/ 121 w 288"/>
              <a:gd name="T111" fmla="*/ 115 h 318"/>
              <a:gd name="T112" fmla="*/ 110 w 288"/>
              <a:gd name="T113" fmla="*/ 67 h 318"/>
              <a:gd name="T114" fmla="*/ 143 w 288"/>
              <a:gd name="T115" fmla="*/ 10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8" h="318">
                <a:moveTo>
                  <a:pt x="143" y="89"/>
                </a:moveTo>
                <a:cubicBezTo>
                  <a:pt x="156" y="89"/>
                  <a:pt x="165" y="79"/>
                  <a:pt x="165" y="67"/>
                </a:cubicBezTo>
                <a:cubicBezTo>
                  <a:pt x="165" y="55"/>
                  <a:pt x="156" y="45"/>
                  <a:pt x="143" y="45"/>
                </a:cubicBezTo>
                <a:cubicBezTo>
                  <a:pt x="131" y="45"/>
                  <a:pt x="121" y="55"/>
                  <a:pt x="121" y="67"/>
                </a:cubicBezTo>
                <a:cubicBezTo>
                  <a:pt x="121" y="79"/>
                  <a:pt x="131" y="89"/>
                  <a:pt x="143" y="89"/>
                </a:cubicBezTo>
                <a:close/>
                <a:moveTo>
                  <a:pt x="94" y="111"/>
                </a:moveTo>
                <a:cubicBezTo>
                  <a:pt x="95" y="94"/>
                  <a:pt x="95" y="94"/>
                  <a:pt x="95" y="94"/>
                </a:cubicBezTo>
                <a:cubicBezTo>
                  <a:pt x="95" y="93"/>
                  <a:pt x="95" y="92"/>
                  <a:pt x="95" y="92"/>
                </a:cubicBezTo>
                <a:cubicBezTo>
                  <a:pt x="95" y="83"/>
                  <a:pt x="91" y="81"/>
                  <a:pt x="83" y="81"/>
                </a:cubicBezTo>
                <a:cubicBezTo>
                  <a:pt x="76" y="81"/>
                  <a:pt x="76" y="81"/>
                  <a:pt x="76" y="81"/>
                </a:cubicBezTo>
                <a:cubicBezTo>
                  <a:pt x="58" y="105"/>
                  <a:pt x="58" y="105"/>
                  <a:pt x="58" y="105"/>
                </a:cubicBezTo>
                <a:cubicBezTo>
                  <a:pt x="53" y="111"/>
                  <a:pt x="53" y="111"/>
                  <a:pt x="53" y="111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31" y="81"/>
                  <a:pt x="31" y="81"/>
                  <a:pt x="31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1"/>
                  <a:pt x="22" y="81"/>
                  <a:pt x="21" y="81"/>
                </a:cubicBezTo>
                <a:cubicBezTo>
                  <a:pt x="14" y="81"/>
                  <a:pt x="11" y="84"/>
                  <a:pt x="11" y="92"/>
                </a:cubicBezTo>
                <a:cubicBezTo>
                  <a:pt x="11" y="92"/>
                  <a:pt x="11" y="93"/>
                  <a:pt x="11" y="94"/>
                </a:cubicBezTo>
                <a:cubicBezTo>
                  <a:pt x="17" y="175"/>
                  <a:pt x="17" y="175"/>
                  <a:pt x="17" y="175"/>
                </a:cubicBezTo>
                <a:cubicBezTo>
                  <a:pt x="28" y="175"/>
                  <a:pt x="28" y="175"/>
                  <a:pt x="28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4" y="180"/>
                  <a:pt x="34" y="180"/>
                  <a:pt x="34" y="180"/>
                </a:cubicBezTo>
                <a:cubicBezTo>
                  <a:pt x="40" y="273"/>
                  <a:pt x="40" y="273"/>
                  <a:pt x="40" y="273"/>
                </a:cubicBezTo>
                <a:cubicBezTo>
                  <a:pt x="66" y="273"/>
                  <a:pt x="66" y="273"/>
                  <a:pt x="66" y="273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78" y="175"/>
                  <a:pt x="78" y="175"/>
                  <a:pt x="78" y="175"/>
                </a:cubicBezTo>
                <a:cubicBezTo>
                  <a:pt x="93" y="175"/>
                  <a:pt x="93" y="175"/>
                  <a:pt x="93" y="175"/>
                </a:cubicBezTo>
                <a:cubicBezTo>
                  <a:pt x="90" y="129"/>
                  <a:pt x="90" y="129"/>
                  <a:pt x="90" y="129"/>
                </a:cubicBezTo>
                <a:cubicBezTo>
                  <a:pt x="90" y="122"/>
                  <a:pt x="90" y="116"/>
                  <a:pt x="94" y="111"/>
                </a:cubicBezTo>
                <a:close/>
                <a:moveTo>
                  <a:pt x="94" y="187"/>
                </a:moveTo>
                <a:cubicBezTo>
                  <a:pt x="84" y="187"/>
                  <a:pt x="84" y="187"/>
                  <a:pt x="84" y="187"/>
                </a:cubicBezTo>
                <a:cubicBezTo>
                  <a:pt x="77" y="279"/>
                  <a:pt x="77" y="279"/>
                  <a:pt x="77" y="279"/>
                </a:cubicBezTo>
                <a:cubicBezTo>
                  <a:pt x="77" y="284"/>
                  <a:pt x="77" y="284"/>
                  <a:pt x="77" y="284"/>
                </a:cubicBezTo>
                <a:cubicBezTo>
                  <a:pt x="71" y="284"/>
                  <a:pt x="71" y="284"/>
                  <a:pt x="71" y="284"/>
                </a:cubicBezTo>
                <a:cubicBezTo>
                  <a:pt x="35" y="284"/>
                  <a:pt x="35" y="284"/>
                  <a:pt x="35" y="284"/>
                </a:cubicBezTo>
                <a:cubicBezTo>
                  <a:pt x="30" y="284"/>
                  <a:pt x="30" y="284"/>
                  <a:pt x="30" y="284"/>
                </a:cubicBezTo>
                <a:cubicBezTo>
                  <a:pt x="29" y="279"/>
                  <a:pt x="29" y="279"/>
                  <a:pt x="29" y="279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12" y="187"/>
                  <a:pt x="12" y="187"/>
                  <a:pt x="12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6" y="181"/>
                  <a:pt x="6" y="181"/>
                  <a:pt x="6" y="18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4"/>
                  <a:pt x="0" y="93"/>
                  <a:pt x="0" y="92"/>
                </a:cubicBezTo>
                <a:cubicBezTo>
                  <a:pt x="0" y="79"/>
                  <a:pt x="7" y="70"/>
                  <a:pt x="20" y="69"/>
                </a:cubicBezTo>
                <a:cubicBezTo>
                  <a:pt x="21" y="69"/>
                  <a:pt x="22" y="69"/>
                  <a:pt x="23" y="69"/>
                </a:cubicBezTo>
                <a:cubicBezTo>
                  <a:pt x="34" y="69"/>
                  <a:pt x="34" y="69"/>
                  <a:pt x="34" y="69"/>
                </a:cubicBezTo>
                <a:cubicBezTo>
                  <a:pt x="36" y="69"/>
                  <a:pt x="36" y="69"/>
                  <a:pt x="36" y="69"/>
                </a:cubicBezTo>
                <a:cubicBezTo>
                  <a:pt x="38" y="71"/>
                  <a:pt x="38" y="71"/>
                  <a:pt x="38" y="71"/>
                </a:cubicBezTo>
                <a:cubicBezTo>
                  <a:pt x="53" y="92"/>
                  <a:pt x="53" y="92"/>
                  <a:pt x="53" y="92"/>
                </a:cubicBezTo>
                <a:cubicBezTo>
                  <a:pt x="68" y="71"/>
                  <a:pt x="68" y="71"/>
                  <a:pt x="68" y="71"/>
                </a:cubicBezTo>
                <a:cubicBezTo>
                  <a:pt x="70" y="69"/>
                  <a:pt x="70" y="69"/>
                  <a:pt x="70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83" y="69"/>
                  <a:pt x="83" y="69"/>
                  <a:pt x="83" y="69"/>
                </a:cubicBezTo>
                <a:cubicBezTo>
                  <a:pt x="97" y="69"/>
                  <a:pt x="107" y="77"/>
                  <a:pt x="107" y="92"/>
                </a:cubicBezTo>
                <a:cubicBezTo>
                  <a:pt x="107" y="93"/>
                  <a:pt x="107" y="94"/>
                  <a:pt x="107" y="95"/>
                </a:cubicBezTo>
                <a:cubicBezTo>
                  <a:pt x="106" y="104"/>
                  <a:pt x="106" y="104"/>
                  <a:pt x="106" y="104"/>
                </a:cubicBezTo>
                <a:cubicBezTo>
                  <a:pt x="107" y="104"/>
                  <a:pt x="109" y="103"/>
                  <a:pt x="110" y="103"/>
                </a:cubicBezTo>
                <a:cubicBezTo>
                  <a:pt x="111" y="103"/>
                  <a:pt x="112" y="103"/>
                  <a:pt x="113" y="103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6" y="103"/>
                  <a:pt x="126" y="103"/>
                  <a:pt x="126" y="103"/>
                </a:cubicBezTo>
                <a:cubicBezTo>
                  <a:pt x="128" y="106"/>
                  <a:pt x="128" y="106"/>
                  <a:pt x="128" y="106"/>
                </a:cubicBezTo>
                <a:cubicBezTo>
                  <a:pt x="143" y="126"/>
                  <a:pt x="143" y="126"/>
                  <a:pt x="143" y="126"/>
                </a:cubicBezTo>
                <a:cubicBezTo>
                  <a:pt x="159" y="106"/>
                  <a:pt x="159" y="106"/>
                  <a:pt x="159" y="106"/>
                </a:cubicBezTo>
                <a:cubicBezTo>
                  <a:pt x="160" y="103"/>
                  <a:pt x="160" y="103"/>
                  <a:pt x="160" y="103"/>
                </a:cubicBezTo>
                <a:cubicBezTo>
                  <a:pt x="163" y="103"/>
                  <a:pt x="163" y="103"/>
                  <a:pt x="163" y="103"/>
                </a:cubicBezTo>
                <a:cubicBezTo>
                  <a:pt x="173" y="103"/>
                  <a:pt x="173" y="103"/>
                  <a:pt x="173" y="103"/>
                </a:cubicBezTo>
                <a:cubicBezTo>
                  <a:pt x="176" y="103"/>
                  <a:pt x="178" y="103"/>
                  <a:pt x="181" y="104"/>
                </a:cubicBezTo>
                <a:cubicBezTo>
                  <a:pt x="180" y="95"/>
                  <a:pt x="180" y="95"/>
                  <a:pt x="180" y="95"/>
                </a:cubicBezTo>
                <a:cubicBezTo>
                  <a:pt x="179" y="79"/>
                  <a:pt x="187" y="69"/>
                  <a:pt x="203" y="69"/>
                </a:cubicBezTo>
                <a:cubicBezTo>
                  <a:pt x="214" y="69"/>
                  <a:pt x="214" y="69"/>
                  <a:pt x="214" y="69"/>
                </a:cubicBezTo>
                <a:cubicBezTo>
                  <a:pt x="217" y="69"/>
                  <a:pt x="217" y="69"/>
                  <a:pt x="217" y="69"/>
                </a:cubicBezTo>
                <a:cubicBezTo>
                  <a:pt x="218" y="71"/>
                  <a:pt x="218" y="71"/>
                  <a:pt x="218" y="71"/>
                </a:cubicBezTo>
                <a:cubicBezTo>
                  <a:pt x="234" y="92"/>
                  <a:pt x="234" y="92"/>
                  <a:pt x="234" y="92"/>
                </a:cubicBezTo>
                <a:cubicBezTo>
                  <a:pt x="249" y="71"/>
                  <a:pt x="249" y="71"/>
                  <a:pt x="249" y="71"/>
                </a:cubicBezTo>
                <a:cubicBezTo>
                  <a:pt x="250" y="69"/>
                  <a:pt x="250" y="69"/>
                  <a:pt x="250" y="69"/>
                </a:cubicBezTo>
                <a:cubicBezTo>
                  <a:pt x="253" y="69"/>
                  <a:pt x="253" y="69"/>
                  <a:pt x="253" y="69"/>
                </a:cubicBezTo>
                <a:cubicBezTo>
                  <a:pt x="264" y="69"/>
                  <a:pt x="264" y="69"/>
                  <a:pt x="264" y="69"/>
                </a:cubicBezTo>
                <a:cubicBezTo>
                  <a:pt x="280" y="69"/>
                  <a:pt x="288" y="79"/>
                  <a:pt x="287" y="95"/>
                </a:cubicBezTo>
                <a:cubicBezTo>
                  <a:pt x="280" y="181"/>
                  <a:pt x="280" y="181"/>
                  <a:pt x="280" y="181"/>
                </a:cubicBezTo>
                <a:cubicBezTo>
                  <a:pt x="280" y="187"/>
                  <a:pt x="280" y="187"/>
                  <a:pt x="280" y="187"/>
                </a:cubicBezTo>
                <a:cubicBezTo>
                  <a:pt x="275" y="187"/>
                  <a:pt x="275" y="187"/>
                  <a:pt x="275" y="187"/>
                </a:cubicBezTo>
                <a:cubicBezTo>
                  <a:pt x="264" y="187"/>
                  <a:pt x="264" y="187"/>
                  <a:pt x="264" y="187"/>
                </a:cubicBezTo>
                <a:cubicBezTo>
                  <a:pt x="257" y="279"/>
                  <a:pt x="257" y="279"/>
                  <a:pt x="257" y="279"/>
                </a:cubicBezTo>
                <a:cubicBezTo>
                  <a:pt x="257" y="284"/>
                  <a:pt x="257" y="284"/>
                  <a:pt x="257" y="284"/>
                </a:cubicBezTo>
                <a:cubicBezTo>
                  <a:pt x="252" y="284"/>
                  <a:pt x="252" y="284"/>
                  <a:pt x="252" y="284"/>
                </a:cubicBezTo>
                <a:cubicBezTo>
                  <a:pt x="215" y="284"/>
                  <a:pt x="215" y="284"/>
                  <a:pt x="215" y="284"/>
                </a:cubicBezTo>
                <a:cubicBezTo>
                  <a:pt x="210" y="284"/>
                  <a:pt x="210" y="284"/>
                  <a:pt x="210" y="284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03" y="187"/>
                  <a:pt x="203" y="187"/>
                  <a:pt x="203" y="187"/>
                </a:cubicBezTo>
                <a:cubicBezTo>
                  <a:pt x="193" y="187"/>
                  <a:pt x="193" y="187"/>
                  <a:pt x="193" y="187"/>
                </a:cubicBezTo>
                <a:cubicBezTo>
                  <a:pt x="190" y="215"/>
                  <a:pt x="190" y="215"/>
                  <a:pt x="190" y="215"/>
                </a:cubicBezTo>
                <a:cubicBezTo>
                  <a:pt x="190" y="221"/>
                  <a:pt x="190" y="221"/>
                  <a:pt x="190" y="221"/>
                </a:cubicBezTo>
                <a:cubicBezTo>
                  <a:pt x="185" y="221"/>
                  <a:pt x="185" y="221"/>
                  <a:pt x="185" y="221"/>
                </a:cubicBezTo>
                <a:cubicBezTo>
                  <a:pt x="174" y="221"/>
                  <a:pt x="174" y="221"/>
                  <a:pt x="174" y="221"/>
                </a:cubicBezTo>
                <a:cubicBezTo>
                  <a:pt x="167" y="313"/>
                  <a:pt x="167" y="313"/>
                  <a:pt x="167" y="313"/>
                </a:cubicBezTo>
                <a:cubicBezTo>
                  <a:pt x="167" y="318"/>
                  <a:pt x="167" y="318"/>
                  <a:pt x="167" y="318"/>
                </a:cubicBezTo>
                <a:cubicBezTo>
                  <a:pt x="162" y="318"/>
                  <a:pt x="162" y="318"/>
                  <a:pt x="162" y="318"/>
                </a:cubicBezTo>
                <a:cubicBezTo>
                  <a:pt x="125" y="318"/>
                  <a:pt x="125" y="318"/>
                  <a:pt x="125" y="318"/>
                </a:cubicBezTo>
                <a:cubicBezTo>
                  <a:pt x="120" y="318"/>
                  <a:pt x="120" y="318"/>
                  <a:pt x="120" y="318"/>
                </a:cubicBezTo>
                <a:cubicBezTo>
                  <a:pt x="119" y="313"/>
                  <a:pt x="119" y="313"/>
                  <a:pt x="119" y="313"/>
                </a:cubicBezTo>
                <a:cubicBezTo>
                  <a:pt x="113" y="221"/>
                  <a:pt x="113" y="221"/>
                  <a:pt x="113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7" y="221"/>
                  <a:pt x="97" y="221"/>
                  <a:pt x="97" y="221"/>
                </a:cubicBezTo>
                <a:cubicBezTo>
                  <a:pt x="96" y="215"/>
                  <a:pt x="96" y="215"/>
                  <a:pt x="96" y="215"/>
                </a:cubicBezTo>
                <a:cubicBezTo>
                  <a:pt x="94" y="187"/>
                  <a:pt x="94" y="187"/>
                  <a:pt x="94" y="187"/>
                </a:cubicBezTo>
                <a:close/>
                <a:moveTo>
                  <a:pt x="53" y="55"/>
                </a:moveTo>
                <a:cubicBezTo>
                  <a:pt x="65" y="55"/>
                  <a:pt x="75" y="45"/>
                  <a:pt x="75" y="33"/>
                </a:cubicBezTo>
                <a:cubicBezTo>
                  <a:pt x="75" y="21"/>
                  <a:pt x="65" y="11"/>
                  <a:pt x="53" y="11"/>
                </a:cubicBezTo>
                <a:cubicBezTo>
                  <a:pt x="41" y="11"/>
                  <a:pt x="31" y="21"/>
                  <a:pt x="31" y="33"/>
                </a:cubicBezTo>
                <a:cubicBezTo>
                  <a:pt x="31" y="45"/>
                  <a:pt x="41" y="55"/>
                  <a:pt x="53" y="55"/>
                </a:cubicBezTo>
                <a:close/>
                <a:moveTo>
                  <a:pt x="53" y="66"/>
                </a:moveTo>
                <a:cubicBezTo>
                  <a:pt x="35" y="66"/>
                  <a:pt x="20" y="51"/>
                  <a:pt x="20" y="33"/>
                </a:cubicBezTo>
                <a:cubicBezTo>
                  <a:pt x="20" y="15"/>
                  <a:pt x="35" y="0"/>
                  <a:pt x="53" y="0"/>
                </a:cubicBezTo>
                <a:cubicBezTo>
                  <a:pt x="72" y="0"/>
                  <a:pt x="87" y="15"/>
                  <a:pt x="87" y="33"/>
                </a:cubicBezTo>
                <a:cubicBezTo>
                  <a:pt x="87" y="51"/>
                  <a:pt x="72" y="66"/>
                  <a:pt x="53" y="66"/>
                </a:cubicBezTo>
                <a:close/>
                <a:moveTo>
                  <a:pt x="193" y="175"/>
                </a:moveTo>
                <a:cubicBezTo>
                  <a:pt x="208" y="175"/>
                  <a:pt x="208" y="175"/>
                  <a:pt x="208" y="175"/>
                </a:cubicBezTo>
                <a:cubicBezTo>
                  <a:pt x="214" y="175"/>
                  <a:pt x="214" y="175"/>
                  <a:pt x="214" y="175"/>
                </a:cubicBezTo>
                <a:cubicBezTo>
                  <a:pt x="214" y="180"/>
                  <a:pt x="214" y="180"/>
                  <a:pt x="214" y="180"/>
                </a:cubicBezTo>
                <a:cubicBezTo>
                  <a:pt x="221" y="273"/>
                  <a:pt x="221" y="273"/>
                  <a:pt x="221" y="273"/>
                </a:cubicBezTo>
                <a:cubicBezTo>
                  <a:pt x="246" y="273"/>
                  <a:pt x="246" y="273"/>
                  <a:pt x="246" y="273"/>
                </a:cubicBezTo>
                <a:cubicBezTo>
                  <a:pt x="253" y="180"/>
                  <a:pt x="253" y="180"/>
                  <a:pt x="253" y="180"/>
                </a:cubicBezTo>
                <a:cubicBezTo>
                  <a:pt x="253" y="175"/>
                  <a:pt x="253" y="175"/>
                  <a:pt x="253" y="175"/>
                </a:cubicBezTo>
                <a:cubicBezTo>
                  <a:pt x="259" y="175"/>
                  <a:pt x="259" y="175"/>
                  <a:pt x="259" y="175"/>
                </a:cubicBezTo>
                <a:cubicBezTo>
                  <a:pt x="270" y="175"/>
                  <a:pt x="270" y="175"/>
                  <a:pt x="270" y="175"/>
                </a:cubicBezTo>
                <a:cubicBezTo>
                  <a:pt x="276" y="94"/>
                  <a:pt x="276" y="94"/>
                  <a:pt x="276" y="94"/>
                </a:cubicBezTo>
                <a:cubicBezTo>
                  <a:pt x="276" y="85"/>
                  <a:pt x="273" y="81"/>
                  <a:pt x="264" y="81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38" y="105"/>
                  <a:pt x="238" y="105"/>
                  <a:pt x="238" y="105"/>
                </a:cubicBezTo>
                <a:cubicBezTo>
                  <a:pt x="234" y="111"/>
                  <a:pt x="234" y="111"/>
                  <a:pt x="234" y="111"/>
                </a:cubicBezTo>
                <a:cubicBezTo>
                  <a:pt x="229" y="105"/>
                  <a:pt x="229" y="105"/>
                  <a:pt x="229" y="105"/>
                </a:cubicBezTo>
                <a:cubicBezTo>
                  <a:pt x="211" y="81"/>
                  <a:pt x="211" y="81"/>
                  <a:pt x="211" y="81"/>
                </a:cubicBezTo>
                <a:cubicBezTo>
                  <a:pt x="203" y="81"/>
                  <a:pt x="203" y="81"/>
                  <a:pt x="203" y="81"/>
                </a:cubicBezTo>
                <a:cubicBezTo>
                  <a:pt x="194" y="81"/>
                  <a:pt x="191" y="84"/>
                  <a:pt x="191" y="94"/>
                </a:cubicBezTo>
                <a:cubicBezTo>
                  <a:pt x="193" y="111"/>
                  <a:pt x="193" y="111"/>
                  <a:pt x="193" y="111"/>
                </a:cubicBezTo>
                <a:cubicBezTo>
                  <a:pt x="196" y="116"/>
                  <a:pt x="197" y="123"/>
                  <a:pt x="197" y="129"/>
                </a:cubicBezTo>
                <a:cubicBezTo>
                  <a:pt x="193" y="175"/>
                  <a:pt x="193" y="175"/>
                  <a:pt x="193" y="175"/>
                </a:cubicBezTo>
                <a:close/>
                <a:moveTo>
                  <a:pt x="234" y="55"/>
                </a:moveTo>
                <a:cubicBezTo>
                  <a:pt x="246" y="55"/>
                  <a:pt x="256" y="45"/>
                  <a:pt x="256" y="33"/>
                </a:cubicBezTo>
                <a:cubicBezTo>
                  <a:pt x="256" y="21"/>
                  <a:pt x="246" y="11"/>
                  <a:pt x="234" y="11"/>
                </a:cubicBezTo>
                <a:cubicBezTo>
                  <a:pt x="221" y="11"/>
                  <a:pt x="211" y="21"/>
                  <a:pt x="211" y="33"/>
                </a:cubicBezTo>
                <a:cubicBezTo>
                  <a:pt x="211" y="45"/>
                  <a:pt x="221" y="55"/>
                  <a:pt x="234" y="55"/>
                </a:cubicBezTo>
                <a:close/>
                <a:moveTo>
                  <a:pt x="234" y="66"/>
                </a:moveTo>
                <a:cubicBezTo>
                  <a:pt x="215" y="66"/>
                  <a:pt x="200" y="51"/>
                  <a:pt x="200" y="33"/>
                </a:cubicBezTo>
                <a:cubicBezTo>
                  <a:pt x="200" y="15"/>
                  <a:pt x="215" y="0"/>
                  <a:pt x="234" y="0"/>
                </a:cubicBezTo>
                <a:cubicBezTo>
                  <a:pt x="252" y="0"/>
                  <a:pt x="267" y="15"/>
                  <a:pt x="267" y="33"/>
                </a:cubicBezTo>
                <a:cubicBezTo>
                  <a:pt x="267" y="51"/>
                  <a:pt x="252" y="66"/>
                  <a:pt x="234" y="66"/>
                </a:cubicBezTo>
                <a:close/>
                <a:moveTo>
                  <a:pt x="113" y="115"/>
                </a:moveTo>
                <a:cubicBezTo>
                  <a:pt x="113" y="115"/>
                  <a:pt x="112" y="115"/>
                  <a:pt x="111" y="115"/>
                </a:cubicBezTo>
                <a:cubicBezTo>
                  <a:pt x="103" y="115"/>
                  <a:pt x="100" y="120"/>
                  <a:pt x="101" y="128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18" y="209"/>
                  <a:pt x="118" y="209"/>
                  <a:pt x="118" y="209"/>
                </a:cubicBezTo>
                <a:cubicBezTo>
                  <a:pt x="123" y="209"/>
                  <a:pt x="123" y="209"/>
                  <a:pt x="123" y="209"/>
                </a:cubicBezTo>
                <a:cubicBezTo>
                  <a:pt x="124" y="215"/>
                  <a:pt x="124" y="215"/>
                  <a:pt x="124" y="215"/>
                </a:cubicBezTo>
                <a:cubicBezTo>
                  <a:pt x="130" y="307"/>
                  <a:pt x="130" y="307"/>
                  <a:pt x="130" y="307"/>
                </a:cubicBezTo>
                <a:cubicBezTo>
                  <a:pt x="156" y="307"/>
                  <a:pt x="156" y="307"/>
                  <a:pt x="156" y="307"/>
                </a:cubicBezTo>
                <a:cubicBezTo>
                  <a:pt x="163" y="215"/>
                  <a:pt x="163" y="215"/>
                  <a:pt x="163" y="215"/>
                </a:cubicBezTo>
                <a:cubicBezTo>
                  <a:pt x="163" y="209"/>
                  <a:pt x="163" y="209"/>
                  <a:pt x="163" y="209"/>
                </a:cubicBezTo>
                <a:cubicBezTo>
                  <a:pt x="169" y="209"/>
                  <a:pt x="169" y="209"/>
                  <a:pt x="169" y="209"/>
                </a:cubicBezTo>
                <a:cubicBezTo>
                  <a:pt x="179" y="209"/>
                  <a:pt x="179" y="209"/>
                  <a:pt x="179" y="209"/>
                </a:cubicBezTo>
                <a:cubicBezTo>
                  <a:pt x="186" y="128"/>
                  <a:pt x="186" y="128"/>
                  <a:pt x="186" y="128"/>
                </a:cubicBezTo>
                <a:cubicBezTo>
                  <a:pt x="186" y="119"/>
                  <a:pt x="183" y="115"/>
                  <a:pt x="173" y="115"/>
                </a:cubicBezTo>
                <a:cubicBezTo>
                  <a:pt x="166" y="115"/>
                  <a:pt x="166" y="115"/>
                  <a:pt x="166" y="115"/>
                </a:cubicBezTo>
                <a:cubicBezTo>
                  <a:pt x="148" y="139"/>
                  <a:pt x="148" y="139"/>
                  <a:pt x="148" y="139"/>
                </a:cubicBezTo>
                <a:cubicBezTo>
                  <a:pt x="143" y="145"/>
                  <a:pt x="143" y="145"/>
                  <a:pt x="143" y="145"/>
                </a:cubicBezTo>
                <a:cubicBezTo>
                  <a:pt x="139" y="139"/>
                  <a:pt x="139" y="139"/>
                  <a:pt x="139" y="139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13" y="115"/>
                  <a:pt x="113" y="115"/>
                  <a:pt x="113" y="115"/>
                </a:cubicBezTo>
                <a:close/>
                <a:moveTo>
                  <a:pt x="143" y="100"/>
                </a:moveTo>
                <a:cubicBezTo>
                  <a:pt x="125" y="100"/>
                  <a:pt x="110" y="85"/>
                  <a:pt x="110" y="67"/>
                </a:cubicBezTo>
                <a:cubicBezTo>
                  <a:pt x="110" y="49"/>
                  <a:pt x="125" y="34"/>
                  <a:pt x="143" y="34"/>
                </a:cubicBezTo>
                <a:cubicBezTo>
                  <a:pt x="162" y="34"/>
                  <a:pt x="177" y="49"/>
                  <a:pt x="177" y="67"/>
                </a:cubicBezTo>
                <a:cubicBezTo>
                  <a:pt x="177" y="85"/>
                  <a:pt x="162" y="100"/>
                  <a:pt x="143" y="1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8096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6192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04288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72384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0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08576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76672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44768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baseline="-25000"/>
          </a:p>
        </p:txBody>
      </p:sp>
      <p:sp>
        <p:nvSpPr>
          <p:cNvPr id="69" name="Freeform 504">
            <a:extLst>
              <a:ext uri="{FF2B5EF4-FFF2-40B4-BE49-F238E27FC236}">
                <a16:creationId xmlns:a16="http://schemas.microsoft.com/office/drawing/2014/main" id="{63BFE19A-9A29-5349-8F28-0256D6FF294B}"/>
              </a:ext>
            </a:extLst>
          </p:cNvPr>
          <p:cNvSpPr>
            <a:spLocks noEditPoints="1"/>
          </p:cNvSpPr>
          <p:nvPr/>
        </p:nvSpPr>
        <p:spPr bwMode="auto">
          <a:xfrm>
            <a:off x="3103432" y="3661287"/>
            <a:ext cx="274885" cy="173556"/>
          </a:xfrm>
          <a:custGeom>
            <a:avLst/>
            <a:gdLst>
              <a:gd name="T0" fmla="*/ 138 w 143"/>
              <a:gd name="T1" fmla="*/ 76 h 90"/>
              <a:gd name="T2" fmla="*/ 143 w 143"/>
              <a:gd name="T3" fmla="*/ 81 h 90"/>
              <a:gd name="T4" fmla="*/ 138 w 143"/>
              <a:gd name="T5" fmla="*/ 85 h 90"/>
              <a:gd name="T6" fmla="*/ 41 w 143"/>
              <a:gd name="T7" fmla="*/ 84 h 90"/>
              <a:gd name="T8" fmla="*/ 41 w 143"/>
              <a:gd name="T9" fmla="*/ 78 h 90"/>
              <a:gd name="T10" fmla="*/ 4 w 143"/>
              <a:gd name="T11" fmla="*/ 72 h 90"/>
              <a:gd name="T12" fmla="*/ 17 w 143"/>
              <a:gd name="T13" fmla="*/ 73 h 90"/>
              <a:gd name="T14" fmla="*/ 18 w 143"/>
              <a:gd name="T15" fmla="*/ 85 h 90"/>
              <a:gd name="T16" fmla="*/ 13 w 143"/>
              <a:gd name="T17" fmla="*/ 90 h 90"/>
              <a:gd name="T18" fmla="*/ 1 w 143"/>
              <a:gd name="T19" fmla="*/ 89 h 90"/>
              <a:gd name="T20" fmla="*/ 0 w 143"/>
              <a:gd name="T21" fmla="*/ 76 h 90"/>
              <a:gd name="T22" fmla="*/ 4 w 143"/>
              <a:gd name="T23" fmla="*/ 72 h 90"/>
              <a:gd name="T24" fmla="*/ 138 w 143"/>
              <a:gd name="T25" fmla="*/ 41 h 90"/>
              <a:gd name="T26" fmla="*/ 143 w 143"/>
              <a:gd name="T27" fmla="*/ 45 h 90"/>
              <a:gd name="T28" fmla="*/ 138 w 143"/>
              <a:gd name="T29" fmla="*/ 50 h 90"/>
              <a:gd name="T30" fmla="*/ 41 w 143"/>
              <a:gd name="T31" fmla="*/ 48 h 90"/>
              <a:gd name="T32" fmla="*/ 41 w 143"/>
              <a:gd name="T33" fmla="*/ 42 h 90"/>
              <a:gd name="T34" fmla="*/ 4 w 143"/>
              <a:gd name="T35" fmla="*/ 36 h 90"/>
              <a:gd name="T36" fmla="*/ 17 w 143"/>
              <a:gd name="T37" fmla="*/ 37 h 90"/>
              <a:gd name="T38" fmla="*/ 18 w 143"/>
              <a:gd name="T39" fmla="*/ 50 h 90"/>
              <a:gd name="T40" fmla="*/ 13 w 143"/>
              <a:gd name="T41" fmla="*/ 54 h 90"/>
              <a:gd name="T42" fmla="*/ 1 w 143"/>
              <a:gd name="T43" fmla="*/ 53 h 90"/>
              <a:gd name="T44" fmla="*/ 0 w 143"/>
              <a:gd name="T45" fmla="*/ 41 h 90"/>
              <a:gd name="T46" fmla="*/ 4 w 143"/>
              <a:gd name="T47" fmla="*/ 36 h 90"/>
              <a:gd name="T48" fmla="*/ 138 w 143"/>
              <a:gd name="T49" fmla="*/ 5 h 90"/>
              <a:gd name="T50" fmla="*/ 143 w 143"/>
              <a:gd name="T51" fmla="*/ 9 h 90"/>
              <a:gd name="T52" fmla="*/ 138 w 143"/>
              <a:gd name="T53" fmla="*/ 14 h 90"/>
              <a:gd name="T54" fmla="*/ 41 w 143"/>
              <a:gd name="T55" fmla="*/ 13 h 90"/>
              <a:gd name="T56" fmla="*/ 41 w 143"/>
              <a:gd name="T57" fmla="*/ 6 h 90"/>
              <a:gd name="T58" fmla="*/ 4 w 143"/>
              <a:gd name="T59" fmla="*/ 0 h 90"/>
              <a:gd name="T60" fmla="*/ 17 w 143"/>
              <a:gd name="T61" fmla="*/ 2 h 90"/>
              <a:gd name="T62" fmla="*/ 18 w 143"/>
              <a:gd name="T63" fmla="*/ 14 h 90"/>
              <a:gd name="T64" fmla="*/ 13 w 143"/>
              <a:gd name="T65" fmla="*/ 18 h 90"/>
              <a:gd name="T66" fmla="*/ 1 w 143"/>
              <a:gd name="T67" fmla="*/ 17 h 90"/>
              <a:gd name="T68" fmla="*/ 0 w 143"/>
              <a:gd name="T69" fmla="*/ 5 h 90"/>
              <a:gd name="T70" fmla="*/ 4 w 143"/>
              <a:gd name="T71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3" h="90">
                <a:moveTo>
                  <a:pt x="45" y="76"/>
                </a:moveTo>
                <a:cubicBezTo>
                  <a:pt x="138" y="76"/>
                  <a:pt x="138" y="76"/>
                  <a:pt x="138" y="76"/>
                </a:cubicBezTo>
                <a:cubicBezTo>
                  <a:pt x="140" y="76"/>
                  <a:pt x="141" y="77"/>
                  <a:pt x="142" y="78"/>
                </a:cubicBezTo>
                <a:cubicBezTo>
                  <a:pt x="142" y="79"/>
                  <a:pt x="143" y="80"/>
                  <a:pt x="143" y="81"/>
                </a:cubicBezTo>
                <a:cubicBezTo>
                  <a:pt x="143" y="82"/>
                  <a:pt x="142" y="83"/>
                  <a:pt x="142" y="84"/>
                </a:cubicBezTo>
                <a:cubicBezTo>
                  <a:pt x="141" y="85"/>
                  <a:pt x="140" y="85"/>
                  <a:pt x="138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3" y="85"/>
                  <a:pt x="42" y="85"/>
                  <a:pt x="41" y="84"/>
                </a:cubicBezTo>
                <a:cubicBezTo>
                  <a:pt x="41" y="83"/>
                  <a:pt x="40" y="82"/>
                  <a:pt x="40" y="81"/>
                </a:cubicBezTo>
                <a:cubicBezTo>
                  <a:pt x="40" y="80"/>
                  <a:pt x="41" y="79"/>
                  <a:pt x="41" y="78"/>
                </a:cubicBezTo>
                <a:cubicBezTo>
                  <a:pt x="42" y="77"/>
                  <a:pt x="43" y="76"/>
                  <a:pt x="45" y="76"/>
                </a:cubicBezTo>
                <a:close/>
                <a:moveTo>
                  <a:pt x="4" y="72"/>
                </a:moveTo>
                <a:cubicBezTo>
                  <a:pt x="13" y="72"/>
                  <a:pt x="13" y="72"/>
                  <a:pt x="13" y="72"/>
                </a:cubicBezTo>
                <a:cubicBezTo>
                  <a:pt x="15" y="72"/>
                  <a:pt x="16" y="72"/>
                  <a:pt x="17" y="73"/>
                </a:cubicBezTo>
                <a:cubicBezTo>
                  <a:pt x="17" y="74"/>
                  <a:pt x="18" y="75"/>
                  <a:pt x="18" y="76"/>
                </a:cubicBezTo>
                <a:cubicBezTo>
                  <a:pt x="18" y="85"/>
                  <a:pt x="18" y="85"/>
                  <a:pt x="18" y="85"/>
                </a:cubicBezTo>
                <a:cubicBezTo>
                  <a:pt x="18" y="87"/>
                  <a:pt x="17" y="88"/>
                  <a:pt x="17" y="89"/>
                </a:cubicBezTo>
                <a:cubicBezTo>
                  <a:pt x="16" y="89"/>
                  <a:pt x="15" y="90"/>
                  <a:pt x="13" y="90"/>
                </a:cubicBezTo>
                <a:cubicBezTo>
                  <a:pt x="4" y="90"/>
                  <a:pt x="4" y="90"/>
                  <a:pt x="4" y="90"/>
                </a:cubicBezTo>
                <a:cubicBezTo>
                  <a:pt x="3" y="90"/>
                  <a:pt x="2" y="89"/>
                  <a:pt x="1" y="89"/>
                </a:cubicBezTo>
                <a:cubicBezTo>
                  <a:pt x="0" y="88"/>
                  <a:pt x="0" y="87"/>
                  <a:pt x="0" y="8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5"/>
                  <a:pt x="0" y="74"/>
                  <a:pt x="1" y="73"/>
                </a:cubicBezTo>
                <a:cubicBezTo>
                  <a:pt x="2" y="72"/>
                  <a:pt x="3" y="72"/>
                  <a:pt x="4" y="72"/>
                </a:cubicBezTo>
                <a:close/>
                <a:moveTo>
                  <a:pt x="45" y="41"/>
                </a:moveTo>
                <a:cubicBezTo>
                  <a:pt x="138" y="41"/>
                  <a:pt x="138" y="41"/>
                  <a:pt x="138" y="41"/>
                </a:cubicBezTo>
                <a:cubicBezTo>
                  <a:pt x="140" y="41"/>
                  <a:pt x="141" y="41"/>
                  <a:pt x="142" y="42"/>
                </a:cubicBezTo>
                <a:cubicBezTo>
                  <a:pt x="142" y="43"/>
                  <a:pt x="143" y="44"/>
                  <a:pt x="143" y="45"/>
                </a:cubicBezTo>
                <a:cubicBezTo>
                  <a:pt x="143" y="46"/>
                  <a:pt x="142" y="48"/>
                  <a:pt x="142" y="48"/>
                </a:cubicBezTo>
                <a:cubicBezTo>
                  <a:pt x="141" y="49"/>
                  <a:pt x="140" y="50"/>
                  <a:pt x="138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3" y="50"/>
                  <a:pt x="42" y="49"/>
                  <a:pt x="41" y="48"/>
                </a:cubicBezTo>
                <a:cubicBezTo>
                  <a:pt x="41" y="48"/>
                  <a:pt x="40" y="46"/>
                  <a:pt x="40" y="45"/>
                </a:cubicBezTo>
                <a:cubicBezTo>
                  <a:pt x="40" y="44"/>
                  <a:pt x="41" y="43"/>
                  <a:pt x="41" y="42"/>
                </a:cubicBezTo>
                <a:cubicBezTo>
                  <a:pt x="42" y="41"/>
                  <a:pt x="43" y="41"/>
                  <a:pt x="45" y="41"/>
                </a:cubicBezTo>
                <a:close/>
                <a:moveTo>
                  <a:pt x="4" y="36"/>
                </a:moveTo>
                <a:cubicBezTo>
                  <a:pt x="13" y="36"/>
                  <a:pt x="13" y="36"/>
                  <a:pt x="13" y="36"/>
                </a:cubicBezTo>
                <a:cubicBezTo>
                  <a:pt x="15" y="36"/>
                  <a:pt x="16" y="37"/>
                  <a:pt x="17" y="37"/>
                </a:cubicBezTo>
                <a:cubicBezTo>
                  <a:pt x="17" y="38"/>
                  <a:pt x="18" y="39"/>
                  <a:pt x="18" y="41"/>
                </a:cubicBezTo>
                <a:cubicBezTo>
                  <a:pt x="18" y="50"/>
                  <a:pt x="18" y="50"/>
                  <a:pt x="18" y="50"/>
                </a:cubicBezTo>
                <a:cubicBezTo>
                  <a:pt x="18" y="51"/>
                  <a:pt x="17" y="52"/>
                  <a:pt x="17" y="53"/>
                </a:cubicBezTo>
                <a:cubicBezTo>
                  <a:pt x="16" y="54"/>
                  <a:pt x="15" y="54"/>
                  <a:pt x="13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3" y="54"/>
                  <a:pt x="2" y="54"/>
                  <a:pt x="1" y="53"/>
                </a:cubicBezTo>
                <a:cubicBezTo>
                  <a:pt x="0" y="52"/>
                  <a:pt x="0" y="51"/>
                  <a:pt x="0" y="50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39"/>
                  <a:pt x="0" y="38"/>
                  <a:pt x="1" y="37"/>
                </a:cubicBezTo>
                <a:cubicBezTo>
                  <a:pt x="2" y="37"/>
                  <a:pt x="3" y="36"/>
                  <a:pt x="4" y="36"/>
                </a:cubicBezTo>
                <a:close/>
                <a:moveTo>
                  <a:pt x="45" y="5"/>
                </a:moveTo>
                <a:cubicBezTo>
                  <a:pt x="138" y="5"/>
                  <a:pt x="138" y="5"/>
                  <a:pt x="138" y="5"/>
                </a:cubicBezTo>
                <a:cubicBezTo>
                  <a:pt x="140" y="5"/>
                  <a:pt x="141" y="5"/>
                  <a:pt x="142" y="6"/>
                </a:cubicBezTo>
                <a:cubicBezTo>
                  <a:pt x="142" y="7"/>
                  <a:pt x="143" y="8"/>
                  <a:pt x="143" y="9"/>
                </a:cubicBezTo>
                <a:cubicBezTo>
                  <a:pt x="143" y="11"/>
                  <a:pt x="142" y="12"/>
                  <a:pt x="142" y="13"/>
                </a:cubicBezTo>
                <a:cubicBezTo>
                  <a:pt x="141" y="13"/>
                  <a:pt x="140" y="14"/>
                  <a:pt x="138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3" y="14"/>
                  <a:pt x="42" y="13"/>
                  <a:pt x="41" y="13"/>
                </a:cubicBezTo>
                <a:cubicBezTo>
                  <a:pt x="41" y="12"/>
                  <a:pt x="40" y="11"/>
                  <a:pt x="40" y="9"/>
                </a:cubicBezTo>
                <a:cubicBezTo>
                  <a:pt x="40" y="8"/>
                  <a:pt x="41" y="7"/>
                  <a:pt x="41" y="6"/>
                </a:cubicBezTo>
                <a:cubicBezTo>
                  <a:pt x="42" y="5"/>
                  <a:pt x="43" y="5"/>
                  <a:pt x="45" y="5"/>
                </a:cubicBezTo>
                <a:close/>
                <a:moveTo>
                  <a:pt x="4" y="0"/>
                </a:move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6" y="1"/>
                  <a:pt x="17" y="2"/>
                </a:cubicBezTo>
                <a:cubicBezTo>
                  <a:pt x="17" y="3"/>
                  <a:pt x="18" y="4"/>
                  <a:pt x="18" y="5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5"/>
                  <a:pt x="17" y="16"/>
                  <a:pt x="17" y="17"/>
                </a:cubicBezTo>
                <a:cubicBezTo>
                  <a:pt x="16" y="18"/>
                  <a:pt x="15" y="18"/>
                  <a:pt x="13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3" y="18"/>
                  <a:pt x="2" y="18"/>
                  <a:pt x="1" y="17"/>
                </a:cubicBezTo>
                <a:cubicBezTo>
                  <a:pt x="0" y="16"/>
                  <a:pt x="0" y="15"/>
                  <a:pt x="0" y="14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3"/>
                  <a:pt x="1" y="2"/>
                </a:cubicBezTo>
                <a:cubicBezTo>
                  <a:pt x="2" y="1"/>
                  <a:pt x="3" y="0"/>
                  <a:pt x="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0" name="Freeform 551">
            <a:extLst>
              <a:ext uri="{FF2B5EF4-FFF2-40B4-BE49-F238E27FC236}">
                <a16:creationId xmlns:a16="http://schemas.microsoft.com/office/drawing/2014/main" id="{FC09680E-424C-C741-9D40-E03CEA1A65EF}"/>
              </a:ext>
            </a:extLst>
          </p:cNvPr>
          <p:cNvSpPr>
            <a:spLocks noEditPoints="1"/>
          </p:cNvSpPr>
          <p:nvPr/>
        </p:nvSpPr>
        <p:spPr bwMode="auto">
          <a:xfrm>
            <a:off x="3103105" y="3139802"/>
            <a:ext cx="275540" cy="276770"/>
          </a:xfrm>
          <a:custGeom>
            <a:avLst/>
            <a:gdLst>
              <a:gd name="T0" fmla="*/ 56 w 143"/>
              <a:gd name="T1" fmla="*/ 40 h 143"/>
              <a:gd name="T2" fmla="*/ 23 w 143"/>
              <a:gd name="T3" fmla="*/ 54 h 143"/>
              <a:gd name="T4" fmla="*/ 9 w 143"/>
              <a:gd name="T5" fmla="*/ 87 h 143"/>
              <a:gd name="T6" fmla="*/ 23 w 143"/>
              <a:gd name="T7" fmla="*/ 120 h 143"/>
              <a:gd name="T8" fmla="*/ 56 w 143"/>
              <a:gd name="T9" fmla="*/ 134 h 143"/>
              <a:gd name="T10" fmla="*/ 90 w 143"/>
              <a:gd name="T11" fmla="*/ 120 h 143"/>
              <a:gd name="T12" fmla="*/ 103 w 143"/>
              <a:gd name="T13" fmla="*/ 87 h 143"/>
              <a:gd name="T14" fmla="*/ 90 w 143"/>
              <a:gd name="T15" fmla="*/ 54 h 143"/>
              <a:gd name="T16" fmla="*/ 56 w 143"/>
              <a:gd name="T17" fmla="*/ 40 h 143"/>
              <a:gd name="T18" fmla="*/ 97 w 143"/>
              <a:gd name="T19" fmla="*/ 0 h 143"/>
              <a:gd name="T20" fmla="*/ 138 w 143"/>
              <a:gd name="T21" fmla="*/ 0 h 143"/>
              <a:gd name="T22" fmla="*/ 139 w 143"/>
              <a:gd name="T23" fmla="*/ 0 h 143"/>
              <a:gd name="T24" fmla="*/ 140 w 143"/>
              <a:gd name="T25" fmla="*/ 0 h 143"/>
              <a:gd name="T26" fmla="*/ 142 w 143"/>
              <a:gd name="T27" fmla="*/ 1 h 143"/>
              <a:gd name="T28" fmla="*/ 143 w 143"/>
              <a:gd name="T29" fmla="*/ 3 h 143"/>
              <a:gd name="T30" fmla="*/ 143 w 143"/>
              <a:gd name="T31" fmla="*/ 5 h 143"/>
              <a:gd name="T32" fmla="*/ 143 w 143"/>
              <a:gd name="T33" fmla="*/ 46 h 143"/>
              <a:gd name="T34" fmla="*/ 140 w 143"/>
              <a:gd name="T35" fmla="*/ 49 h 143"/>
              <a:gd name="T36" fmla="*/ 137 w 143"/>
              <a:gd name="T37" fmla="*/ 49 h 143"/>
              <a:gd name="T38" fmla="*/ 135 w 143"/>
              <a:gd name="T39" fmla="*/ 48 h 143"/>
              <a:gd name="T40" fmla="*/ 134 w 143"/>
              <a:gd name="T41" fmla="*/ 46 h 143"/>
              <a:gd name="T42" fmla="*/ 134 w 143"/>
              <a:gd name="T43" fmla="*/ 15 h 143"/>
              <a:gd name="T44" fmla="*/ 99 w 143"/>
              <a:gd name="T45" fmla="*/ 51 h 143"/>
              <a:gd name="T46" fmla="*/ 112 w 143"/>
              <a:gd name="T47" fmla="*/ 87 h 143"/>
              <a:gd name="T48" fmla="*/ 96 w 143"/>
              <a:gd name="T49" fmla="*/ 127 h 143"/>
              <a:gd name="T50" fmla="*/ 56 w 143"/>
              <a:gd name="T51" fmla="*/ 143 h 143"/>
              <a:gd name="T52" fmla="*/ 17 w 143"/>
              <a:gd name="T53" fmla="*/ 127 h 143"/>
              <a:gd name="T54" fmla="*/ 0 w 143"/>
              <a:gd name="T55" fmla="*/ 87 h 143"/>
              <a:gd name="T56" fmla="*/ 17 w 143"/>
              <a:gd name="T57" fmla="*/ 48 h 143"/>
              <a:gd name="T58" fmla="*/ 56 w 143"/>
              <a:gd name="T59" fmla="*/ 31 h 143"/>
              <a:gd name="T60" fmla="*/ 92 w 143"/>
              <a:gd name="T61" fmla="*/ 44 h 143"/>
              <a:gd name="T62" fmla="*/ 128 w 143"/>
              <a:gd name="T63" fmla="*/ 9 h 143"/>
              <a:gd name="T64" fmla="*/ 98 w 143"/>
              <a:gd name="T65" fmla="*/ 9 h 143"/>
              <a:gd name="T66" fmla="*/ 94 w 143"/>
              <a:gd name="T67" fmla="*/ 6 h 143"/>
              <a:gd name="T68" fmla="*/ 94 w 143"/>
              <a:gd name="T69" fmla="*/ 3 h 143"/>
              <a:gd name="T70" fmla="*/ 95 w 143"/>
              <a:gd name="T71" fmla="*/ 1 h 143"/>
              <a:gd name="T72" fmla="*/ 97 w 143"/>
              <a:gd name="T7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" h="143">
                <a:moveTo>
                  <a:pt x="56" y="40"/>
                </a:moveTo>
                <a:cubicBezTo>
                  <a:pt x="43" y="40"/>
                  <a:pt x="32" y="45"/>
                  <a:pt x="23" y="54"/>
                </a:cubicBezTo>
                <a:cubicBezTo>
                  <a:pt x="14" y="63"/>
                  <a:pt x="9" y="74"/>
                  <a:pt x="9" y="87"/>
                </a:cubicBezTo>
                <a:cubicBezTo>
                  <a:pt x="9" y="100"/>
                  <a:pt x="14" y="111"/>
                  <a:pt x="23" y="120"/>
                </a:cubicBezTo>
                <a:cubicBezTo>
                  <a:pt x="32" y="130"/>
                  <a:pt x="43" y="134"/>
                  <a:pt x="56" y="134"/>
                </a:cubicBezTo>
                <a:cubicBezTo>
                  <a:pt x="69" y="134"/>
                  <a:pt x="80" y="130"/>
                  <a:pt x="90" y="120"/>
                </a:cubicBezTo>
                <a:cubicBezTo>
                  <a:pt x="99" y="111"/>
                  <a:pt x="103" y="100"/>
                  <a:pt x="103" y="87"/>
                </a:cubicBezTo>
                <a:cubicBezTo>
                  <a:pt x="103" y="74"/>
                  <a:pt x="99" y="63"/>
                  <a:pt x="90" y="54"/>
                </a:cubicBezTo>
                <a:cubicBezTo>
                  <a:pt x="80" y="45"/>
                  <a:pt x="69" y="40"/>
                  <a:pt x="56" y="40"/>
                </a:cubicBezTo>
                <a:close/>
                <a:moveTo>
                  <a:pt x="97" y="0"/>
                </a:moveTo>
                <a:cubicBezTo>
                  <a:pt x="138" y="0"/>
                  <a:pt x="138" y="0"/>
                  <a:pt x="138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1" y="0"/>
                  <a:pt x="142" y="0"/>
                  <a:pt x="142" y="1"/>
                </a:cubicBezTo>
                <a:cubicBezTo>
                  <a:pt x="143" y="1"/>
                  <a:pt x="143" y="2"/>
                  <a:pt x="143" y="3"/>
                </a:cubicBezTo>
                <a:cubicBezTo>
                  <a:pt x="143" y="5"/>
                  <a:pt x="143" y="5"/>
                  <a:pt x="143" y="5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43" y="48"/>
                  <a:pt x="142" y="49"/>
                  <a:pt x="140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36" y="49"/>
                  <a:pt x="136" y="49"/>
                  <a:pt x="135" y="48"/>
                </a:cubicBezTo>
                <a:cubicBezTo>
                  <a:pt x="134" y="47"/>
                  <a:pt x="134" y="47"/>
                  <a:pt x="134" y="46"/>
                </a:cubicBezTo>
                <a:cubicBezTo>
                  <a:pt x="134" y="15"/>
                  <a:pt x="134" y="15"/>
                  <a:pt x="134" y="15"/>
                </a:cubicBezTo>
                <a:cubicBezTo>
                  <a:pt x="99" y="51"/>
                  <a:pt x="99" y="51"/>
                  <a:pt x="99" y="51"/>
                </a:cubicBezTo>
                <a:cubicBezTo>
                  <a:pt x="108" y="61"/>
                  <a:pt x="112" y="73"/>
                  <a:pt x="112" y="87"/>
                </a:cubicBezTo>
                <a:cubicBezTo>
                  <a:pt x="112" y="103"/>
                  <a:pt x="107" y="116"/>
                  <a:pt x="96" y="127"/>
                </a:cubicBezTo>
                <a:cubicBezTo>
                  <a:pt x="85" y="138"/>
                  <a:pt x="72" y="143"/>
                  <a:pt x="56" y="143"/>
                </a:cubicBezTo>
                <a:cubicBezTo>
                  <a:pt x="41" y="143"/>
                  <a:pt x="28" y="138"/>
                  <a:pt x="17" y="127"/>
                </a:cubicBezTo>
                <a:cubicBezTo>
                  <a:pt x="6" y="116"/>
                  <a:pt x="0" y="103"/>
                  <a:pt x="0" y="87"/>
                </a:cubicBezTo>
                <a:cubicBezTo>
                  <a:pt x="0" y="72"/>
                  <a:pt x="6" y="59"/>
                  <a:pt x="17" y="48"/>
                </a:cubicBezTo>
                <a:cubicBezTo>
                  <a:pt x="28" y="37"/>
                  <a:pt x="41" y="31"/>
                  <a:pt x="56" y="31"/>
                </a:cubicBezTo>
                <a:cubicBezTo>
                  <a:pt x="70" y="31"/>
                  <a:pt x="82" y="36"/>
                  <a:pt x="92" y="44"/>
                </a:cubicBezTo>
                <a:cubicBezTo>
                  <a:pt x="128" y="9"/>
                  <a:pt x="128" y="9"/>
                  <a:pt x="128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6" y="9"/>
                  <a:pt x="94" y="8"/>
                  <a:pt x="94" y="6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2"/>
                  <a:pt x="95" y="2"/>
                  <a:pt x="95" y="1"/>
                </a:cubicBezTo>
                <a:cubicBezTo>
                  <a:pt x="96" y="0"/>
                  <a:pt x="97" y="0"/>
                  <a:pt x="9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" name="Freeform 103">
            <a:extLst>
              <a:ext uri="{FF2B5EF4-FFF2-40B4-BE49-F238E27FC236}">
                <a16:creationId xmlns:a16="http://schemas.microsoft.com/office/drawing/2014/main" id="{0FDCD6FA-D6D6-3546-82F2-EBA974BEC524}"/>
              </a:ext>
            </a:extLst>
          </p:cNvPr>
          <p:cNvSpPr>
            <a:spLocks noEditPoints="1"/>
          </p:cNvSpPr>
          <p:nvPr/>
        </p:nvSpPr>
        <p:spPr bwMode="auto">
          <a:xfrm>
            <a:off x="3044745" y="2554751"/>
            <a:ext cx="392259" cy="381809"/>
          </a:xfrm>
          <a:custGeom>
            <a:avLst/>
            <a:gdLst>
              <a:gd name="T0" fmla="*/ 164 w 328"/>
              <a:gd name="T1" fmla="*/ 40 h 318"/>
              <a:gd name="T2" fmla="*/ 244 w 328"/>
              <a:gd name="T3" fmla="*/ 81 h 318"/>
              <a:gd name="T4" fmla="*/ 238 w 328"/>
              <a:gd name="T5" fmla="*/ 175 h 318"/>
              <a:gd name="T6" fmla="*/ 254 w 328"/>
              <a:gd name="T7" fmla="*/ 180 h 318"/>
              <a:gd name="T8" fmla="*/ 294 w 328"/>
              <a:gd name="T9" fmla="*/ 180 h 318"/>
              <a:gd name="T10" fmla="*/ 310 w 328"/>
              <a:gd name="T11" fmla="*/ 175 h 318"/>
              <a:gd name="T12" fmla="*/ 306 w 328"/>
              <a:gd name="T13" fmla="*/ 81 h 318"/>
              <a:gd name="T14" fmla="*/ 279 w 328"/>
              <a:gd name="T15" fmla="*/ 105 h 318"/>
              <a:gd name="T16" fmla="*/ 252 w 328"/>
              <a:gd name="T17" fmla="*/ 81 h 318"/>
              <a:gd name="T18" fmla="*/ 254 w 328"/>
              <a:gd name="T19" fmla="*/ 69 h 318"/>
              <a:gd name="T20" fmla="*/ 274 w 328"/>
              <a:gd name="T21" fmla="*/ 92 h 318"/>
              <a:gd name="T22" fmla="*/ 294 w 328"/>
              <a:gd name="T23" fmla="*/ 69 h 318"/>
              <a:gd name="T24" fmla="*/ 327 w 328"/>
              <a:gd name="T25" fmla="*/ 95 h 318"/>
              <a:gd name="T26" fmla="*/ 315 w 328"/>
              <a:gd name="T27" fmla="*/ 187 h 318"/>
              <a:gd name="T28" fmla="*/ 298 w 328"/>
              <a:gd name="T29" fmla="*/ 284 h 318"/>
              <a:gd name="T30" fmla="*/ 251 w 328"/>
              <a:gd name="T31" fmla="*/ 284 h 318"/>
              <a:gd name="T32" fmla="*/ 233 w 328"/>
              <a:gd name="T33" fmla="*/ 187 h 318"/>
              <a:gd name="T34" fmla="*/ 221 w 328"/>
              <a:gd name="T35" fmla="*/ 95 h 318"/>
              <a:gd name="T36" fmla="*/ 274 w 328"/>
              <a:gd name="T37" fmla="*/ 55 h 318"/>
              <a:gd name="T38" fmla="*/ 252 w 328"/>
              <a:gd name="T39" fmla="*/ 33 h 318"/>
              <a:gd name="T40" fmla="*/ 241 w 328"/>
              <a:gd name="T41" fmla="*/ 33 h 318"/>
              <a:gd name="T42" fmla="*/ 274 w 328"/>
              <a:gd name="T43" fmla="*/ 66 h 318"/>
              <a:gd name="T44" fmla="*/ 12 w 328"/>
              <a:gd name="T45" fmla="*/ 92 h 318"/>
              <a:gd name="T46" fmla="*/ 29 w 328"/>
              <a:gd name="T47" fmla="*/ 175 h 318"/>
              <a:gd name="T48" fmla="*/ 41 w 328"/>
              <a:gd name="T49" fmla="*/ 273 h 318"/>
              <a:gd name="T50" fmla="*/ 74 w 328"/>
              <a:gd name="T51" fmla="*/ 175 h 318"/>
              <a:gd name="T52" fmla="*/ 96 w 328"/>
              <a:gd name="T53" fmla="*/ 94 h 318"/>
              <a:gd name="T54" fmla="*/ 59 w 328"/>
              <a:gd name="T55" fmla="*/ 105 h 318"/>
              <a:gd name="T56" fmla="*/ 32 w 328"/>
              <a:gd name="T57" fmla="*/ 81 h 318"/>
              <a:gd name="T58" fmla="*/ 24 w 328"/>
              <a:gd name="T59" fmla="*/ 69 h 318"/>
              <a:gd name="T60" fmla="*/ 39 w 328"/>
              <a:gd name="T61" fmla="*/ 71 h 318"/>
              <a:gd name="T62" fmla="*/ 71 w 328"/>
              <a:gd name="T63" fmla="*/ 69 h 318"/>
              <a:gd name="T64" fmla="*/ 108 w 328"/>
              <a:gd name="T65" fmla="*/ 92 h 318"/>
              <a:gd name="T66" fmla="*/ 101 w 328"/>
              <a:gd name="T67" fmla="*/ 187 h 318"/>
              <a:gd name="T68" fmla="*/ 78 w 328"/>
              <a:gd name="T69" fmla="*/ 279 h 318"/>
              <a:gd name="T70" fmla="*/ 36 w 328"/>
              <a:gd name="T71" fmla="*/ 284 h 318"/>
              <a:gd name="T72" fmla="*/ 24 w 328"/>
              <a:gd name="T73" fmla="*/ 187 h 318"/>
              <a:gd name="T74" fmla="*/ 7 w 328"/>
              <a:gd name="T75" fmla="*/ 181 h 318"/>
              <a:gd name="T76" fmla="*/ 21 w 328"/>
              <a:gd name="T77" fmla="*/ 69 h 318"/>
              <a:gd name="T78" fmla="*/ 54 w 328"/>
              <a:gd name="T79" fmla="*/ 11 h 318"/>
              <a:gd name="T80" fmla="*/ 54 w 328"/>
              <a:gd name="T81" fmla="*/ 66 h 318"/>
              <a:gd name="T82" fmla="*/ 87 w 328"/>
              <a:gd name="T83" fmla="*/ 33 h 318"/>
              <a:gd name="T84" fmla="*/ 101 w 328"/>
              <a:gd name="T85" fmla="*/ 238 h 318"/>
              <a:gd name="T86" fmla="*/ 140 w 328"/>
              <a:gd name="T87" fmla="*/ 313 h 318"/>
              <a:gd name="T88" fmla="*/ 182 w 328"/>
              <a:gd name="T89" fmla="*/ 318 h 318"/>
              <a:gd name="T90" fmla="*/ 193 w 328"/>
              <a:gd name="T91" fmla="*/ 238 h 318"/>
              <a:gd name="T92" fmla="*/ 225 w 328"/>
              <a:gd name="T93" fmla="*/ 231 h 318"/>
              <a:gd name="T94" fmla="*/ 164 w 328"/>
              <a:gd name="T95" fmla="*/ 103 h 318"/>
              <a:gd name="T96" fmla="*/ 103 w 328"/>
              <a:gd name="T97" fmla="*/ 231 h 318"/>
              <a:gd name="T98" fmla="*/ 164 w 328"/>
              <a:gd name="T99" fmla="*/ 115 h 318"/>
              <a:gd name="T100" fmla="*/ 213 w 328"/>
              <a:gd name="T101" fmla="*/ 227 h 318"/>
              <a:gd name="T102" fmla="*/ 182 w 328"/>
              <a:gd name="T103" fmla="*/ 232 h 318"/>
              <a:gd name="T104" fmla="*/ 146 w 328"/>
              <a:gd name="T105" fmla="*/ 232 h 318"/>
              <a:gd name="T106" fmla="*/ 115 w 328"/>
              <a:gd name="T107" fmla="*/ 227 h 318"/>
              <a:gd name="T108" fmla="*/ 131 w 328"/>
              <a:gd name="T109" fmla="*/ 62 h 318"/>
              <a:gd name="T110" fmla="*/ 164 w 328"/>
              <a:gd name="T111" fmla="*/ 95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8" h="318">
                <a:moveTo>
                  <a:pt x="164" y="84"/>
                </a:moveTo>
                <a:cubicBezTo>
                  <a:pt x="176" y="84"/>
                  <a:pt x="186" y="74"/>
                  <a:pt x="186" y="62"/>
                </a:cubicBezTo>
                <a:cubicBezTo>
                  <a:pt x="186" y="50"/>
                  <a:pt x="176" y="40"/>
                  <a:pt x="164" y="40"/>
                </a:cubicBezTo>
                <a:cubicBezTo>
                  <a:pt x="152" y="40"/>
                  <a:pt x="142" y="50"/>
                  <a:pt x="142" y="62"/>
                </a:cubicBezTo>
                <a:cubicBezTo>
                  <a:pt x="142" y="74"/>
                  <a:pt x="152" y="84"/>
                  <a:pt x="164" y="84"/>
                </a:cubicBezTo>
                <a:close/>
                <a:moveTo>
                  <a:pt x="244" y="81"/>
                </a:moveTo>
                <a:cubicBezTo>
                  <a:pt x="236" y="81"/>
                  <a:pt x="232" y="83"/>
                  <a:pt x="232" y="92"/>
                </a:cubicBezTo>
                <a:cubicBezTo>
                  <a:pt x="232" y="92"/>
                  <a:pt x="232" y="93"/>
                  <a:pt x="232" y="94"/>
                </a:cubicBezTo>
                <a:cubicBezTo>
                  <a:pt x="238" y="175"/>
                  <a:pt x="238" y="175"/>
                  <a:pt x="238" y="175"/>
                </a:cubicBezTo>
                <a:cubicBezTo>
                  <a:pt x="249" y="175"/>
                  <a:pt x="249" y="175"/>
                  <a:pt x="249" y="175"/>
                </a:cubicBezTo>
                <a:cubicBezTo>
                  <a:pt x="254" y="175"/>
                  <a:pt x="254" y="175"/>
                  <a:pt x="254" y="175"/>
                </a:cubicBezTo>
                <a:cubicBezTo>
                  <a:pt x="254" y="180"/>
                  <a:pt x="254" y="180"/>
                  <a:pt x="254" y="180"/>
                </a:cubicBezTo>
                <a:cubicBezTo>
                  <a:pt x="261" y="273"/>
                  <a:pt x="261" y="273"/>
                  <a:pt x="261" y="273"/>
                </a:cubicBezTo>
                <a:cubicBezTo>
                  <a:pt x="287" y="273"/>
                  <a:pt x="287" y="273"/>
                  <a:pt x="287" y="273"/>
                </a:cubicBezTo>
                <a:cubicBezTo>
                  <a:pt x="294" y="180"/>
                  <a:pt x="294" y="180"/>
                  <a:pt x="294" y="180"/>
                </a:cubicBezTo>
                <a:cubicBezTo>
                  <a:pt x="294" y="175"/>
                  <a:pt x="294" y="175"/>
                  <a:pt x="294" y="175"/>
                </a:cubicBezTo>
                <a:cubicBezTo>
                  <a:pt x="299" y="175"/>
                  <a:pt x="299" y="175"/>
                  <a:pt x="299" y="175"/>
                </a:cubicBezTo>
                <a:cubicBezTo>
                  <a:pt x="310" y="175"/>
                  <a:pt x="310" y="175"/>
                  <a:pt x="310" y="175"/>
                </a:cubicBezTo>
                <a:cubicBezTo>
                  <a:pt x="316" y="94"/>
                  <a:pt x="316" y="94"/>
                  <a:pt x="316" y="94"/>
                </a:cubicBezTo>
                <a:cubicBezTo>
                  <a:pt x="316" y="93"/>
                  <a:pt x="316" y="92"/>
                  <a:pt x="316" y="92"/>
                </a:cubicBezTo>
                <a:cubicBezTo>
                  <a:pt x="316" y="84"/>
                  <a:pt x="313" y="81"/>
                  <a:pt x="306" y="81"/>
                </a:cubicBezTo>
                <a:cubicBezTo>
                  <a:pt x="306" y="81"/>
                  <a:pt x="305" y="81"/>
                  <a:pt x="304" y="81"/>
                </a:cubicBezTo>
                <a:cubicBezTo>
                  <a:pt x="297" y="81"/>
                  <a:pt x="297" y="81"/>
                  <a:pt x="297" y="81"/>
                </a:cubicBezTo>
                <a:cubicBezTo>
                  <a:pt x="279" y="105"/>
                  <a:pt x="279" y="105"/>
                  <a:pt x="279" y="105"/>
                </a:cubicBezTo>
                <a:cubicBezTo>
                  <a:pt x="274" y="111"/>
                  <a:pt x="274" y="111"/>
                  <a:pt x="274" y="111"/>
                </a:cubicBezTo>
                <a:cubicBezTo>
                  <a:pt x="270" y="105"/>
                  <a:pt x="270" y="105"/>
                  <a:pt x="270" y="105"/>
                </a:cubicBezTo>
                <a:cubicBezTo>
                  <a:pt x="252" y="81"/>
                  <a:pt x="252" y="81"/>
                  <a:pt x="252" y="81"/>
                </a:cubicBezTo>
                <a:cubicBezTo>
                  <a:pt x="244" y="81"/>
                  <a:pt x="244" y="81"/>
                  <a:pt x="244" y="81"/>
                </a:cubicBezTo>
                <a:close/>
                <a:moveTo>
                  <a:pt x="244" y="69"/>
                </a:moveTo>
                <a:cubicBezTo>
                  <a:pt x="254" y="69"/>
                  <a:pt x="254" y="69"/>
                  <a:pt x="254" y="69"/>
                </a:cubicBezTo>
                <a:cubicBezTo>
                  <a:pt x="257" y="69"/>
                  <a:pt x="257" y="69"/>
                  <a:pt x="257" y="69"/>
                </a:cubicBezTo>
                <a:cubicBezTo>
                  <a:pt x="259" y="71"/>
                  <a:pt x="259" y="71"/>
                  <a:pt x="259" y="71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89" y="71"/>
                  <a:pt x="289" y="71"/>
                  <a:pt x="289" y="71"/>
                </a:cubicBezTo>
                <a:cubicBezTo>
                  <a:pt x="291" y="69"/>
                  <a:pt x="291" y="69"/>
                  <a:pt x="291" y="69"/>
                </a:cubicBezTo>
                <a:cubicBezTo>
                  <a:pt x="294" y="69"/>
                  <a:pt x="294" y="69"/>
                  <a:pt x="294" y="69"/>
                </a:cubicBezTo>
                <a:cubicBezTo>
                  <a:pt x="304" y="69"/>
                  <a:pt x="304" y="69"/>
                  <a:pt x="304" y="69"/>
                </a:cubicBezTo>
                <a:cubicBezTo>
                  <a:pt x="318" y="69"/>
                  <a:pt x="328" y="77"/>
                  <a:pt x="328" y="92"/>
                </a:cubicBezTo>
                <a:cubicBezTo>
                  <a:pt x="328" y="93"/>
                  <a:pt x="328" y="94"/>
                  <a:pt x="327" y="95"/>
                </a:cubicBezTo>
                <a:cubicBezTo>
                  <a:pt x="321" y="181"/>
                  <a:pt x="321" y="181"/>
                  <a:pt x="321" y="181"/>
                </a:cubicBezTo>
                <a:cubicBezTo>
                  <a:pt x="321" y="187"/>
                  <a:pt x="321" y="187"/>
                  <a:pt x="321" y="187"/>
                </a:cubicBezTo>
                <a:cubicBezTo>
                  <a:pt x="315" y="187"/>
                  <a:pt x="315" y="187"/>
                  <a:pt x="315" y="187"/>
                </a:cubicBezTo>
                <a:cubicBezTo>
                  <a:pt x="305" y="187"/>
                  <a:pt x="305" y="187"/>
                  <a:pt x="305" y="187"/>
                </a:cubicBezTo>
                <a:cubicBezTo>
                  <a:pt x="298" y="279"/>
                  <a:pt x="298" y="279"/>
                  <a:pt x="298" y="279"/>
                </a:cubicBezTo>
                <a:cubicBezTo>
                  <a:pt x="298" y="284"/>
                  <a:pt x="298" y="284"/>
                  <a:pt x="298" y="284"/>
                </a:cubicBezTo>
                <a:cubicBezTo>
                  <a:pt x="292" y="284"/>
                  <a:pt x="292" y="284"/>
                  <a:pt x="292" y="284"/>
                </a:cubicBezTo>
                <a:cubicBezTo>
                  <a:pt x="256" y="284"/>
                  <a:pt x="256" y="284"/>
                  <a:pt x="256" y="284"/>
                </a:cubicBezTo>
                <a:cubicBezTo>
                  <a:pt x="251" y="284"/>
                  <a:pt x="251" y="284"/>
                  <a:pt x="251" y="284"/>
                </a:cubicBezTo>
                <a:cubicBezTo>
                  <a:pt x="250" y="279"/>
                  <a:pt x="250" y="279"/>
                  <a:pt x="250" y="279"/>
                </a:cubicBezTo>
                <a:cubicBezTo>
                  <a:pt x="244" y="187"/>
                  <a:pt x="244" y="187"/>
                  <a:pt x="244" y="187"/>
                </a:cubicBezTo>
                <a:cubicBezTo>
                  <a:pt x="233" y="187"/>
                  <a:pt x="233" y="187"/>
                  <a:pt x="233" y="187"/>
                </a:cubicBezTo>
                <a:cubicBezTo>
                  <a:pt x="227" y="187"/>
                  <a:pt x="227" y="187"/>
                  <a:pt x="227" y="187"/>
                </a:cubicBezTo>
                <a:cubicBezTo>
                  <a:pt x="227" y="181"/>
                  <a:pt x="227" y="181"/>
                  <a:pt x="227" y="181"/>
                </a:cubicBezTo>
                <a:cubicBezTo>
                  <a:pt x="221" y="95"/>
                  <a:pt x="221" y="95"/>
                  <a:pt x="221" y="95"/>
                </a:cubicBezTo>
                <a:cubicBezTo>
                  <a:pt x="221" y="94"/>
                  <a:pt x="220" y="93"/>
                  <a:pt x="220" y="92"/>
                </a:cubicBezTo>
                <a:cubicBezTo>
                  <a:pt x="220" y="77"/>
                  <a:pt x="230" y="69"/>
                  <a:pt x="244" y="69"/>
                </a:cubicBezTo>
                <a:close/>
                <a:moveTo>
                  <a:pt x="274" y="55"/>
                </a:moveTo>
                <a:cubicBezTo>
                  <a:pt x="286" y="55"/>
                  <a:pt x="296" y="45"/>
                  <a:pt x="296" y="33"/>
                </a:cubicBezTo>
                <a:cubicBezTo>
                  <a:pt x="296" y="21"/>
                  <a:pt x="286" y="11"/>
                  <a:pt x="274" y="11"/>
                </a:cubicBezTo>
                <a:cubicBezTo>
                  <a:pt x="262" y="11"/>
                  <a:pt x="252" y="21"/>
                  <a:pt x="252" y="33"/>
                </a:cubicBezTo>
                <a:cubicBezTo>
                  <a:pt x="252" y="45"/>
                  <a:pt x="262" y="55"/>
                  <a:pt x="274" y="55"/>
                </a:cubicBezTo>
                <a:close/>
                <a:moveTo>
                  <a:pt x="274" y="66"/>
                </a:moveTo>
                <a:cubicBezTo>
                  <a:pt x="256" y="66"/>
                  <a:pt x="241" y="51"/>
                  <a:pt x="241" y="33"/>
                </a:cubicBezTo>
                <a:cubicBezTo>
                  <a:pt x="241" y="15"/>
                  <a:pt x="256" y="0"/>
                  <a:pt x="274" y="0"/>
                </a:cubicBezTo>
                <a:cubicBezTo>
                  <a:pt x="292" y="0"/>
                  <a:pt x="307" y="15"/>
                  <a:pt x="307" y="33"/>
                </a:cubicBezTo>
                <a:cubicBezTo>
                  <a:pt x="307" y="51"/>
                  <a:pt x="292" y="66"/>
                  <a:pt x="274" y="66"/>
                </a:cubicBezTo>
                <a:close/>
                <a:moveTo>
                  <a:pt x="24" y="81"/>
                </a:moveTo>
                <a:cubicBezTo>
                  <a:pt x="23" y="81"/>
                  <a:pt x="23" y="81"/>
                  <a:pt x="22" y="81"/>
                </a:cubicBezTo>
                <a:cubicBezTo>
                  <a:pt x="15" y="81"/>
                  <a:pt x="12" y="84"/>
                  <a:pt x="12" y="92"/>
                </a:cubicBezTo>
                <a:cubicBezTo>
                  <a:pt x="12" y="92"/>
                  <a:pt x="12" y="93"/>
                  <a:pt x="12" y="94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29" y="175"/>
                  <a:pt x="29" y="175"/>
                  <a:pt x="29" y="175"/>
                </a:cubicBezTo>
                <a:cubicBezTo>
                  <a:pt x="34" y="175"/>
                  <a:pt x="34" y="175"/>
                  <a:pt x="34" y="175"/>
                </a:cubicBezTo>
                <a:cubicBezTo>
                  <a:pt x="34" y="180"/>
                  <a:pt x="34" y="180"/>
                  <a:pt x="34" y="180"/>
                </a:cubicBezTo>
                <a:cubicBezTo>
                  <a:pt x="41" y="273"/>
                  <a:pt x="41" y="273"/>
                  <a:pt x="41" y="273"/>
                </a:cubicBezTo>
                <a:cubicBezTo>
                  <a:pt x="67" y="273"/>
                  <a:pt x="67" y="273"/>
                  <a:pt x="67" y="273"/>
                </a:cubicBezTo>
                <a:cubicBezTo>
                  <a:pt x="74" y="180"/>
                  <a:pt x="74" y="180"/>
                  <a:pt x="74" y="180"/>
                </a:cubicBezTo>
                <a:cubicBezTo>
                  <a:pt x="74" y="175"/>
                  <a:pt x="74" y="175"/>
                  <a:pt x="74" y="175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90" y="175"/>
                  <a:pt x="90" y="175"/>
                  <a:pt x="90" y="175"/>
                </a:cubicBezTo>
                <a:cubicBezTo>
                  <a:pt x="96" y="94"/>
                  <a:pt x="96" y="94"/>
                  <a:pt x="96" y="94"/>
                </a:cubicBezTo>
                <a:cubicBezTo>
                  <a:pt x="97" y="85"/>
                  <a:pt x="94" y="81"/>
                  <a:pt x="84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59" y="105"/>
                  <a:pt x="59" y="105"/>
                  <a:pt x="59" y="10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32" y="81"/>
                  <a:pt x="32" y="81"/>
                  <a:pt x="32" y="81"/>
                </a:cubicBezTo>
                <a:cubicBezTo>
                  <a:pt x="24" y="81"/>
                  <a:pt x="24" y="81"/>
                  <a:pt x="24" y="81"/>
                </a:cubicBezTo>
                <a:close/>
                <a:moveTo>
                  <a:pt x="21" y="69"/>
                </a:moveTo>
                <a:cubicBezTo>
                  <a:pt x="22" y="69"/>
                  <a:pt x="23" y="69"/>
                  <a:pt x="24" y="69"/>
                </a:cubicBezTo>
                <a:cubicBezTo>
                  <a:pt x="34" y="69"/>
                  <a:pt x="34" y="69"/>
                  <a:pt x="34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54" y="92"/>
                  <a:pt x="54" y="92"/>
                  <a:pt x="54" y="92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69"/>
                  <a:pt x="71" y="69"/>
                  <a:pt x="71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84" y="69"/>
                  <a:pt x="84" y="69"/>
                  <a:pt x="84" y="69"/>
                </a:cubicBezTo>
                <a:cubicBezTo>
                  <a:pt x="98" y="69"/>
                  <a:pt x="108" y="77"/>
                  <a:pt x="108" y="92"/>
                </a:cubicBezTo>
                <a:cubicBezTo>
                  <a:pt x="108" y="93"/>
                  <a:pt x="108" y="94"/>
                  <a:pt x="108" y="95"/>
                </a:cubicBezTo>
                <a:cubicBezTo>
                  <a:pt x="101" y="181"/>
                  <a:pt x="101" y="181"/>
                  <a:pt x="101" y="181"/>
                </a:cubicBezTo>
                <a:cubicBezTo>
                  <a:pt x="101" y="187"/>
                  <a:pt x="101" y="187"/>
                  <a:pt x="101" y="187"/>
                </a:cubicBezTo>
                <a:cubicBezTo>
                  <a:pt x="95" y="187"/>
                  <a:pt x="95" y="187"/>
                  <a:pt x="95" y="187"/>
                </a:cubicBezTo>
                <a:cubicBezTo>
                  <a:pt x="85" y="187"/>
                  <a:pt x="85" y="187"/>
                  <a:pt x="85" y="187"/>
                </a:cubicBezTo>
                <a:cubicBezTo>
                  <a:pt x="78" y="279"/>
                  <a:pt x="78" y="279"/>
                  <a:pt x="78" y="279"/>
                </a:cubicBezTo>
                <a:cubicBezTo>
                  <a:pt x="78" y="284"/>
                  <a:pt x="78" y="284"/>
                  <a:pt x="78" y="284"/>
                </a:cubicBezTo>
                <a:cubicBezTo>
                  <a:pt x="72" y="284"/>
                  <a:pt x="72" y="284"/>
                  <a:pt x="72" y="284"/>
                </a:cubicBezTo>
                <a:cubicBezTo>
                  <a:pt x="36" y="284"/>
                  <a:pt x="36" y="284"/>
                  <a:pt x="36" y="284"/>
                </a:cubicBezTo>
                <a:cubicBezTo>
                  <a:pt x="31" y="284"/>
                  <a:pt x="31" y="284"/>
                  <a:pt x="31" y="284"/>
                </a:cubicBezTo>
                <a:cubicBezTo>
                  <a:pt x="30" y="279"/>
                  <a:pt x="30" y="279"/>
                  <a:pt x="30" y="279"/>
                </a:cubicBezTo>
                <a:cubicBezTo>
                  <a:pt x="24" y="187"/>
                  <a:pt x="24" y="187"/>
                  <a:pt x="24" y="187"/>
                </a:cubicBezTo>
                <a:cubicBezTo>
                  <a:pt x="13" y="187"/>
                  <a:pt x="13" y="187"/>
                  <a:pt x="13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1"/>
                  <a:pt x="7" y="181"/>
                  <a:pt x="7" y="181"/>
                </a:cubicBezTo>
                <a:cubicBezTo>
                  <a:pt x="1" y="95"/>
                  <a:pt x="1" y="95"/>
                  <a:pt x="1" y="95"/>
                </a:cubicBezTo>
                <a:cubicBezTo>
                  <a:pt x="1" y="94"/>
                  <a:pt x="0" y="93"/>
                  <a:pt x="0" y="92"/>
                </a:cubicBezTo>
                <a:cubicBezTo>
                  <a:pt x="0" y="79"/>
                  <a:pt x="8" y="70"/>
                  <a:pt x="21" y="69"/>
                </a:cubicBezTo>
                <a:close/>
                <a:moveTo>
                  <a:pt x="54" y="55"/>
                </a:moveTo>
                <a:cubicBezTo>
                  <a:pt x="66" y="55"/>
                  <a:pt x="76" y="45"/>
                  <a:pt x="76" y="33"/>
                </a:cubicBezTo>
                <a:cubicBezTo>
                  <a:pt x="76" y="21"/>
                  <a:pt x="66" y="11"/>
                  <a:pt x="54" y="11"/>
                </a:cubicBezTo>
                <a:cubicBezTo>
                  <a:pt x="42" y="11"/>
                  <a:pt x="32" y="21"/>
                  <a:pt x="32" y="33"/>
                </a:cubicBezTo>
                <a:cubicBezTo>
                  <a:pt x="32" y="45"/>
                  <a:pt x="42" y="55"/>
                  <a:pt x="54" y="55"/>
                </a:cubicBezTo>
                <a:close/>
                <a:moveTo>
                  <a:pt x="54" y="66"/>
                </a:moveTo>
                <a:cubicBezTo>
                  <a:pt x="36" y="66"/>
                  <a:pt x="21" y="51"/>
                  <a:pt x="21" y="33"/>
                </a:cubicBezTo>
                <a:cubicBezTo>
                  <a:pt x="21" y="15"/>
                  <a:pt x="36" y="0"/>
                  <a:pt x="54" y="0"/>
                </a:cubicBezTo>
                <a:cubicBezTo>
                  <a:pt x="72" y="0"/>
                  <a:pt x="87" y="15"/>
                  <a:pt x="87" y="33"/>
                </a:cubicBezTo>
                <a:cubicBezTo>
                  <a:pt x="87" y="51"/>
                  <a:pt x="72" y="66"/>
                  <a:pt x="54" y="66"/>
                </a:cubicBezTo>
                <a:close/>
                <a:moveTo>
                  <a:pt x="103" y="231"/>
                </a:moveTo>
                <a:cubicBezTo>
                  <a:pt x="101" y="238"/>
                  <a:pt x="101" y="238"/>
                  <a:pt x="101" y="238"/>
                </a:cubicBezTo>
                <a:cubicBezTo>
                  <a:pt x="108" y="238"/>
                  <a:pt x="108" y="238"/>
                  <a:pt x="108" y="238"/>
                </a:cubicBezTo>
                <a:cubicBezTo>
                  <a:pt x="135" y="238"/>
                  <a:pt x="135" y="238"/>
                  <a:pt x="135" y="238"/>
                </a:cubicBezTo>
                <a:cubicBezTo>
                  <a:pt x="140" y="313"/>
                  <a:pt x="140" y="313"/>
                  <a:pt x="140" y="313"/>
                </a:cubicBezTo>
                <a:cubicBezTo>
                  <a:pt x="141" y="318"/>
                  <a:pt x="141" y="318"/>
                  <a:pt x="141" y="318"/>
                </a:cubicBezTo>
                <a:cubicBezTo>
                  <a:pt x="146" y="318"/>
                  <a:pt x="146" y="318"/>
                  <a:pt x="146" y="318"/>
                </a:cubicBezTo>
                <a:cubicBezTo>
                  <a:pt x="182" y="318"/>
                  <a:pt x="182" y="318"/>
                  <a:pt x="182" y="318"/>
                </a:cubicBezTo>
                <a:cubicBezTo>
                  <a:pt x="188" y="318"/>
                  <a:pt x="188" y="318"/>
                  <a:pt x="188" y="318"/>
                </a:cubicBezTo>
                <a:cubicBezTo>
                  <a:pt x="188" y="313"/>
                  <a:pt x="188" y="313"/>
                  <a:pt x="188" y="313"/>
                </a:cubicBezTo>
                <a:cubicBezTo>
                  <a:pt x="193" y="238"/>
                  <a:pt x="193" y="238"/>
                  <a:pt x="193" y="238"/>
                </a:cubicBezTo>
                <a:cubicBezTo>
                  <a:pt x="220" y="238"/>
                  <a:pt x="220" y="238"/>
                  <a:pt x="220" y="238"/>
                </a:cubicBezTo>
                <a:cubicBezTo>
                  <a:pt x="227" y="238"/>
                  <a:pt x="227" y="238"/>
                  <a:pt x="227" y="238"/>
                </a:cubicBezTo>
                <a:cubicBezTo>
                  <a:pt x="225" y="231"/>
                  <a:pt x="225" y="231"/>
                  <a:pt x="225" y="231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05" y="110"/>
                  <a:pt x="197" y="103"/>
                  <a:pt x="183" y="103"/>
                </a:cubicBezTo>
                <a:cubicBezTo>
                  <a:pt x="164" y="103"/>
                  <a:pt x="164" y="103"/>
                  <a:pt x="164" y="103"/>
                </a:cubicBezTo>
                <a:cubicBezTo>
                  <a:pt x="145" y="103"/>
                  <a:pt x="145" y="103"/>
                  <a:pt x="145" y="103"/>
                </a:cubicBezTo>
                <a:cubicBezTo>
                  <a:pt x="132" y="103"/>
                  <a:pt x="123" y="110"/>
                  <a:pt x="121" y="123"/>
                </a:cubicBezTo>
                <a:cubicBezTo>
                  <a:pt x="103" y="231"/>
                  <a:pt x="103" y="231"/>
                  <a:pt x="103" y="231"/>
                </a:cubicBezTo>
                <a:close/>
                <a:moveTo>
                  <a:pt x="132" y="125"/>
                </a:moveTo>
                <a:cubicBezTo>
                  <a:pt x="134" y="117"/>
                  <a:pt x="137" y="114"/>
                  <a:pt x="145" y="115"/>
                </a:cubicBezTo>
                <a:cubicBezTo>
                  <a:pt x="164" y="115"/>
                  <a:pt x="164" y="115"/>
                  <a:pt x="164" y="115"/>
                </a:cubicBezTo>
                <a:cubicBezTo>
                  <a:pt x="183" y="115"/>
                  <a:pt x="183" y="115"/>
                  <a:pt x="183" y="115"/>
                </a:cubicBezTo>
                <a:cubicBezTo>
                  <a:pt x="191" y="115"/>
                  <a:pt x="194" y="117"/>
                  <a:pt x="196" y="125"/>
                </a:cubicBezTo>
                <a:cubicBezTo>
                  <a:pt x="213" y="227"/>
                  <a:pt x="213" y="227"/>
                  <a:pt x="213" y="227"/>
                </a:cubicBezTo>
                <a:cubicBezTo>
                  <a:pt x="188" y="227"/>
                  <a:pt x="188" y="227"/>
                  <a:pt x="188" y="227"/>
                </a:cubicBezTo>
                <a:cubicBezTo>
                  <a:pt x="183" y="227"/>
                  <a:pt x="183" y="227"/>
                  <a:pt x="183" y="227"/>
                </a:cubicBezTo>
                <a:cubicBezTo>
                  <a:pt x="182" y="232"/>
                  <a:pt x="182" y="232"/>
                  <a:pt x="182" y="232"/>
                </a:cubicBezTo>
                <a:cubicBezTo>
                  <a:pt x="177" y="307"/>
                  <a:pt x="177" y="307"/>
                  <a:pt x="177" y="307"/>
                </a:cubicBezTo>
                <a:cubicBezTo>
                  <a:pt x="151" y="307"/>
                  <a:pt x="151" y="307"/>
                  <a:pt x="151" y="307"/>
                </a:cubicBezTo>
                <a:cubicBezTo>
                  <a:pt x="146" y="232"/>
                  <a:pt x="146" y="232"/>
                  <a:pt x="146" y="232"/>
                </a:cubicBezTo>
                <a:cubicBezTo>
                  <a:pt x="145" y="227"/>
                  <a:pt x="145" y="227"/>
                  <a:pt x="145" y="227"/>
                </a:cubicBezTo>
                <a:cubicBezTo>
                  <a:pt x="140" y="227"/>
                  <a:pt x="140" y="227"/>
                  <a:pt x="140" y="227"/>
                </a:cubicBezTo>
                <a:cubicBezTo>
                  <a:pt x="115" y="227"/>
                  <a:pt x="115" y="227"/>
                  <a:pt x="115" y="227"/>
                </a:cubicBezTo>
                <a:cubicBezTo>
                  <a:pt x="132" y="125"/>
                  <a:pt x="132" y="125"/>
                  <a:pt x="132" y="125"/>
                </a:cubicBezTo>
                <a:close/>
                <a:moveTo>
                  <a:pt x="164" y="95"/>
                </a:moveTo>
                <a:cubicBezTo>
                  <a:pt x="146" y="95"/>
                  <a:pt x="131" y="80"/>
                  <a:pt x="131" y="62"/>
                </a:cubicBezTo>
                <a:cubicBezTo>
                  <a:pt x="131" y="44"/>
                  <a:pt x="146" y="29"/>
                  <a:pt x="164" y="29"/>
                </a:cubicBezTo>
                <a:cubicBezTo>
                  <a:pt x="182" y="29"/>
                  <a:pt x="197" y="44"/>
                  <a:pt x="197" y="62"/>
                </a:cubicBezTo>
                <a:cubicBezTo>
                  <a:pt x="197" y="80"/>
                  <a:pt x="182" y="95"/>
                  <a:pt x="164" y="9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8096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6192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04288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72384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0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08576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76672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44768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baseline="-25000"/>
          </a:p>
        </p:txBody>
      </p:sp>
      <p:sp>
        <p:nvSpPr>
          <p:cNvPr id="72" name="Freeform 505">
            <a:extLst>
              <a:ext uri="{FF2B5EF4-FFF2-40B4-BE49-F238E27FC236}">
                <a16:creationId xmlns:a16="http://schemas.microsoft.com/office/drawing/2014/main" id="{C8A12213-2285-204E-9460-C12F4120D3BA}"/>
              </a:ext>
            </a:extLst>
          </p:cNvPr>
          <p:cNvSpPr>
            <a:spLocks/>
          </p:cNvSpPr>
          <p:nvPr/>
        </p:nvSpPr>
        <p:spPr bwMode="auto">
          <a:xfrm>
            <a:off x="2102463" y="3670819"/>
            <a:ext cx="274885" cy="154491"/>
          </a:xfrm>
          <a:custGeom>
            <a:avLst/>
            <a:gdLst>
              <a:gd name="T0" fmla="*/ 132 w 143"/>
              <a:gd name="T1" fmla="*/ 0 h 80"/>
              <a:gd name="T2" fmla="*/ 140 w 143"/>
              <a:gd name="T3" fmla="*/ 3 h 80"/>
              <a:gd name="T4" fmla="*/ 143 w 143"/>
              <a:gd name="T5" fmla="*/ 11 h 80"/>
              <a:gd name="T6" fmla="*/ 140 w 143"/>
              <a:gd name="T7" fmla="*/ 19 h 80"/>
              <a:gd name="T8" fmla="*/ 132 w 143"/>
              <a:gd name="T9" fmla="*/ 22 h 80"/>
              <a:gd name="T10" fmla="*/ 127 w 143"/>
              <a:gd name="T11" fmla="*/ 21 h 80"/>
              <a:gd name="T12" fmla="*/ 98 w 143"/>
              <a:gd name="T13" fmla="*/ 46 h 80"/>
              <a:gd name="T14" fmla="*/ 98 w 143"/>
              <a:gd name="T15" fmla="*/ 47 h 80"/>
              <a:gd name="T16" fmla="*/ 98 w 143"/>
              <a:gd name="T17" fmla="*/ 47 h 80"/>
              <a:gd name="T18" fmla="*/ 95 w 143"/>
              <a:gd name="T19" fmla="*/ 55 h 80"/>
              <a:gd name="T20" fmla="*/ 87 w 143"/>
              <a:gd name="T21" fmla="*/ 58 h 80"/>
              <a:gd name="T22" fmla="*/ 79 w 143"/>
              <a:gd name="T23" fmla="*/ 55 h 80"/>
              <a:gd name="T24" fmla="*/ 76 w 143"/>
              <a:gd name="T25" fmla="*/ 47 h 80"/>
              <a:gd name="T26" fmla="*/ 55 w 143"/>
              <a:gd name="T27" fmla="*/ 36 h 80"/>
              <a:gd name="T28" fmla="*/ 47 w 143"/>
              <a:gd name="T29" fmla="*/ 40 h 80"/>
              <a:gd name="T30" fmla="*/ 44 w 143"/>
              <a:gd name="T31" fmla="*/ 40 h 80"/>
              <a:gd name="T32" fmla="*/ 22 w 143"/>
              <a:gd name="T33" fmla="*/ 65 h 80"/>
              <a:gd name="T34" fmla="*/ 22 w 143"/>
              <a:gd name="T35" fmla="*/ 69 h 80"/>
              <a:gd name="T36" fmla="*/ 19 w 143"/>
              <a:gd name="T37" fmla="*/ 77 h 80"/>
              <a:gd name="T38" fmla="*/ 11 w 143"/>
              <a:gd name="T39" fmla="*/ 80 h 80"/>
              <a:gd name="T40" fmla="*/ 3 w 143"/>
              <a:gd name="T41" fmla="*/ 77 h 80"/>
              <a:gd name="T42" fmla="*/ 0 w 143"/>
              <a:gd name="T43" fmla="*/ 69 h 80"/>
              <a:gd name="T44" fmla="*/ 3 w 143"/>
              <a:gd name="T45" fmla="*/ 61 h 80"/>
              <a:gd name="T46" fmla="*/ 11 w 143"/>
              <a:gd name="T47" fmla="*/ 58 h 80"/>
              <a:gd name="T48" fmla="*/ 15 w 143"/>
              <a:gd name="T49" fmla="*/ 59 h 80"/>
              <a:gd name="T50" fmla="*/ 37 w 143"/>
              <a:gd name="T51" fmla="*/ 34 h 80"/>
              <a:gd name="T52" fmla="*/ 36 w 143"/>
              <a:gd name="T53" fmla="*/ 29 h 80"/>
              <a:gd name="T54" fmla="*/ 39 w 143"/>
              <a:gd name="T55" fmla="*/ 21 h 80"/>
              <a:gd name="T56" fmla="*/ 47 w 143"/>
              <a:gd name="T57" fmla="*/ 18 h 80"/>
              <a:gd name="T58" fmla="*/ 55 w 143"/>
              <a:gd name="T59" fmla="*/ 21 h 80"/>
              <a:gd name="T60" fmla="*/ 58 w 143"/>
              <a:gd name="T61" fmla="*/ 28 h 80"/>
              <a:gd name="T62" fmla="*/ 79 w 143"/>
              <a:gd name="T63" fmla="*/ 39 h 80"/>
              <a:gd name="T64" fmla="*/ 87 w 143"/>
              <a:gd name="T65" fmla="*/ 36 h 80"/>
              <a:gd name="T66" fmla="*/ 94 w 143"/>
              <a:gd name="T67" fmla="*/ 38 h 80"/>
              <a:gd name="T68" fmla="*/ 121 w 143"/>
              <a:gd name="T69" fmla="*/ 15 h 80"/>
              <a:gd name="T70" fmla="*/ 121 w 143"/>
              <a:gd name="T71" fmla="*/ 11 h 80"/>
              <a:gd name="T72" fmla="*/ 124 w 143"/>
              <a:gd name="T73" fmla="*/ 3 h 80"/>
              <a:gd name="T74" fmla="*/ 132 w 143"/>
              <a:gd name="T75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3" h="80">
                <a:moveTo>
                  <a:pt x="132" y="0"/>
                </a:moveTo>
                <a:cubicBezTo>
                  <a:pt x="135" y="0"/>
                  <a:pt x="138" y="1"/>
                  <a:pt x="140" y="3"/>
                </a:cubicBezTo>
                <a:cubicBezTo>
                  <a:pt x="142" y="5"/>
                  <a:pt x="143" y="8"/>
                  <a:pt x="143" y="11"/>
                </a:cubicBezTo>
                <a:cubicBezTo>
                  <a:pt x="143" y="14"/>
                  <a:pt x="142" y="17"/>
                  <a:pt x="140" y="19"/>
                </a:cubicBezTo>
                <a:cubicBezTo>
                  <a:pt x="138" y="21"/>
                  <a:pt x="135" y="22"/>
                  <a:pt x="132" y="22"/>
                </a:cubicBezTo>
                <a:cubicBezTo>
                  <a:pt x="130" y="22"/>
                  <a:pt x="129" y="22"/>
                  <a:pt x="127" y="21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50"/>
                  <a:pt x="97" y="53"/>
                  <a:pt x="95" y="55"/>
                </a:cubicBezTo>
                <a:cubicBezTo>
                  <a:pt x="93" y="57"/>
                  <a:pt x="90" y="58"/>
                  <a:pt x="87" y="58"/>
                </a:cubicBezTo>
                <a:cubicBezTo>
                  <a:pt x="84" y="58"/>
                  <a:pt x="82" y="57"/>
                  <a:pt x="79" y="55"/>
                </a:cubicBezTo>
                <a:cubicBezTo>
                  <a:pt x="77" y="53"/>
                  <a:pt x="76" y="50"/>
                  <a:pt x="76" y="47"/>
                </a:cubicBezTo>
                <a:cubicBezTo>
                  <a:pt x="55" y="36"/>
                  <a:pt x="55" y="36"/>
                  <a:pt x="55" y="36"/>
                </a:cubicBezTo>
                <a:cubicBezTo>
                  <a:pt x="53" y="39"/>
                  <a:pt x="50" y="40"/>
                  <a:pt x="47" y="40"/>
                </a:cubicBezTo>
                <a:cubicBezTo>
                  <a:pt x="46" y="40"/>
                  <a:pt x="45" y="40"/>
                  <a:pt x="44" y="40"/>
                </a:cubicBezTo>
                <a:cubicBezTo>
                  <a:pt x="22" y="65"/>
                  <a:pt x="22" y="65"/>
                  <a:pt x="22" y="65"/>
                </a:cubicBezTo>
                <a:cubicBezTo>
                  <a:pt x="22" y="66"/>
                  <a:pt x="22" y="68"/>
                  <a:pt x="22" y="69"/>
                </a:cubicBezTo>
                <a:cubicBezTo>
                  <a:pt x="22" y="72"/>
                  <a:pt x="21" y="75"/>
                  <a:pt x="19" y="77"/>
                </a:cubicBezTo>
                <a:cubicBezTo>
                  <a:pt x="17" y="79"/>
                  <a:pt x="14" y="80"/>
                  <a:pt x="11" y="80"/>
                </a:cubicBezTo>
                <a:cubicBezTo>
                  <a:pt x="8" y="80"/>
                  <a:pt x="6" y="79"/>
                  <a:pt x="3" y="77"/>
                </a:cubicBezTo>
                <a:cubicBezTo>
                  <a:pt x="1" y="75"/>
                  <a:pt x="0" y="72"/>
                  <a:pt x="0" y="69"/>
                </a:cubicBezTo>
                <a:cubicBezTo>
                  <a:pt x="0" y="66"/>
                  <a:pt x="1" y="63"/>
                  <a:pt x="3" y="61"/>
                </a:cubicBezTo>
                <a:cubicBezTo>
                  <a:pt x="6" y="59"/>
                  <a:pt x="8" y="58"/>
                  <a:pt x="11" y="58"/>
                </a:cubicBezTo>
                <a:cubicBezTo>
                  <a:pt x="13" y="58"/>
                  <a:pt x="14" y="58"/>
                  <a:pt x="15" y="59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2"/>
                  <a:pt x="36" y="31"/>
                  <a:pt x="36" y="29"/>
                </a:cubicBezTo>
                <a:cubicBezTo>
                  <a:pt x="36" y="26"/>
                  <a:pt x="37" y="23"/>
                  <a:pt x="39" y="21"/>
                </a:cubicBezTo>
                <a:cubicBezTo>
                  <a:pt x="41" y="19"/>
                  <a:pt x="44" y="18"/>
                  <a:pt x="47" y="18"/>
                </a:cubicBezTo>
                <a:cubicBezTo>
                  <a:pt x="50" y="18"/>
                  <a:pt x="53" y="19"/>
                  <a:pt x="55" y="21"/>
                </a:cubicBezTo>
                <a:cubicBezTo>
                  <a:pt x="57" y="23"/>
                  <a:pt x="58" y="25"/>
                  <a:pt x="58" y="28"/>
                </a:cubicBezTo>
                <a:cubicBezTo>
                  <a:pt x="79" y="39"/>
                  <a:pt x="79" y="39"/>
                  <a:pt x="79" y="39"/>
                </a:cubicBezTo>
                <a:cubicBezTo>
                  <a:pt x="82" y="37"/>
                  <a:pt x="84" y="36"/>
                  <a:pt x="87" y="36"/>
                </a:cubicBezTo>
                <a:cubicBezTo>
                  <a:pt x="90" y="36"/>
                  <a:pt x="92" y="36"/>
                  <a:pt x="94" y="38"/>
                </a:cubicBezTo>
                <a:cubicBezTo>
                  <a:pt x="121" y="15"/>
                  <a:pt x="121" y="15"/>
                  <a:pt x="121" y="15"/>
                </a:cubicBezTo>
                <a:cubicBezTo>
                  <a:pt x="121" y="13"/>
                  <a:pt x="121" y="12"/>
                  <a:pt x="121" y="11"/>
                </a:cubicBezTo>
                <a:cubicBezTo>
                  <a:pt x="121" y="8"/>
                  <a:pt x="122" y="5"/>
                  <a:pt x="124" y="3"/>
                </a:cubicBezTo>
                <a:cubicBezTo>
                  <a:pt x="126" y="1"/>
                  <a:pt x="129" y="0"/>
                  <a:pt x="13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3" name="Freeform 545">
            <a:extLst>
              <a:ext uri="{FF2B5EF4-FFF2-40B4-BE49-F238E27FC236}">
                <a16:creationId xmlns:a16="http://schemas.microsoft.com/office/drawing/2014/main" id="{AD11977F-FFC1-7349-AA2A-FB999B250ADF}"/>
              </a:ext>
            </a:extLst>
          </p:cNvPr>
          <p:cNvSpPr>
            <a:spLocks noEditPoints="1"/>
          </p:cNvSpPr>
          <p:nvPr/>
        </p:nvSpPr>
        <p:spPr bwMode="auto">
          <a:xfrm>
            <a:off x="2102463" y="3157552"/>
            <a:ext cx="274885" cy="241270"/>
          </a:xfrm>
          <a:custGeom>
            <a:avLst/>
            <a:gdLst>
              <a:gd name="T0" fmla="*/ 71 w 143"/>
              <a:gd name="T1" fmla="*/ 9 h 125"/>
              <a:gd name="T2" fmla="*/ 27 w 143"/>
              <a:gd name="T3" fmla="*/ 22 h 125"/>
              <a:gd name="T4" fmla="*/ 9 w 143"/>
              <a:gd name="T5" fmla="*/ 53 h 125"/>
              <a:gd name="T6" fmla="*/ 15 w 143"/>
              <a:gd name="T7" fmla="*/ 74 h 125"/>
              <a:gd name="T8" fmla="*/ 34 w 143"/>
              <a:gd name="T9" fmla="*/ 90 h 125"/>
              <a:gd name="T10" fmla="*/ 39 w 143"/>
              <a:gd name="T11" fmla="*/ 92 h 125"/>
              <a:gd name="T12" fmla="*/ 39 w 143"/>
              <a:gd name="T13" fmla="*/ 97 h 125"/>
              <a:gd name="T14" fmla="*/ 39 w 143"/>
              <a:gd name="T15" fmla="*/ 98 h 125"/>
              <a:gd name="T16" fmla="*/ 39 w 143"/>
              <a:gd name="T17" fmla="*/ 99 h 125"/>
              <a:gd name="T18" fmla="*/ 36 w 143"/>
              <a:gd name="T19" fmla="*/ 113 h 125"/>
              <a:gd name="T20" fmla="*/ 46 w 143"/>
              <a:gd name="T21" fmla="*/ 106 h 125"/>
              <a:gd name="T22" fmla="*/ 53 w 143"/>
              <a:gd name="T23" fmla="*/ 101 h 125"/>
              <a:gd name="T24" fmla="*/ 56 w 143"/>
              <a:gd name="T25" fmla="*/ 97 h 125"/>
              <a:gd name="T26" fmla="*/ 61 w 143"/>
              <a:gd name="T27" fmla="*/ 97 h 125"/>
              <a:gd name="T28" fmla="*/ 68 w 143"/>
              <a:gd name="T29" fmla="*/ 98 h 125"/>
              <a:gd name="T30" fmla="*/ 69 w 143"/>
              <a:gd name="T31" fmla="*/ 98 h 125"/>
              <a:gd name="T32" fmla="*/ 71 w 143"/>
              <a:gd name="T33" fmla="*/ 98 h 125"/>
              <a:gd name="T34" fmla="*/ 116 w 143"/>
              <a:gd name="T35" fmla="*/ 85 h 125"/>
              <a:gd name="T36" fmla="*/ 134 w 143"/>
              <a:gd name="T37" fmla="*/ 53 h 125"/>
              <a:gd name="T38" fmla="*/ 116 w 143"/>
              <a:gd name="T39" fmla="*/ 22 h 125"/>
              <a:gd name="T40" fmla="*/ 71 w 143"/>
              <a:gd name="T41" fmla="*/ 9 h 125"/>
              <a:gd name="T42" fmla="*/ 71 w 143"/>
              <a:gd name="T43" fmla="*/ 0 h 125"/>
              <a:gd name="T44" fmla="*/ 122 w 143"/>
              <a:gd name="T45" fmla="*/ 16 h 125"/>
              <a:gd name="T46" fmla="*/ 143 w 143"/>
              <a:gd name="T47" fmla="*/ 53 h 125"/>
              <a:gd name="T48" fmla="*/ 122 w 143"/>
              <a:gd name="T49" fmla="*/ 91 h 125"/>
              <a:gd name="T50" fmla="*/ 71 w 143"/>
              <a:gd name="T51" fmla="*/ 107 h 125"/>
              <a:gd name="T52" fmla="*/ 69 w 143"/>
              <a:gd name="T53" fmla="*/ 107 h 125"/>
              <a:gd name="T54" fmla="*/ 68 w 143"/>
              <a:gd name="T55" fmla="*/ 107 h 125"/>
              <a:gd name="T56" fmla="*/ 60 w 143"/>
              <a:gd name="T57" fmla="*/ 106 h 125"/>
              <a:gd name="T58" fmla="*/ 46 w 143"/>
              <a:gd name="T59" fmla="*/ 117 h 125"/>
              <a:gd name="T60" fmla="*/ 27 w 143"/>
              <a:gd name="T61" fmla="*/ 125 h 125"/>
              <a:gd name="T62" fmla="*/ 27 w 143"/>
              <a:gd name="T63" fmla="*/ 125 h 125"/>
              <a:gd name="T64" fmla="*/ 27 w 143"/>
              <a:gd name="T65" fmla="*/ 125 h 125"/>
              <a:gd name="T66" fmla="*/ 26 w 143"/>
              <a:gd name="T67" fmla="*/ 125 h 125"/>
              <a:gd name="T68" fmla="*/ 23 w 143"/>
              <a:gd name="T69" fmla="*/ 124 h 125"/>
              <a:gd name="T70" fmla="*/ 22 w 143"/>
              <a:gd name="T71" fmla="*/ 121 h 125"/>
              <a:gd name="T72" fmla="*/ 22 w 143"/>
              <a:gd name="T73" fmla="*/ 119 h 125"/>
              <a:gd name="T74" fmla="*/ 30 w 143"/>
              <a:gd name="T75" fmla="*/ 98 h 125"/>
              <a:gd name="T76" fmla="*/ 30 w 143"/>
              <a:gd name="T77" fmla="*/ 97 h 125"/>
              <a:gd name="T78" fmla="*/ 8 w 143"/>
              <a:gd name="T79" fmla="*/ 79 h 125"/>
              <a:gd name="T80" fmla="*/ 0 w 143"/>
              <a:gd name="T81" fmla="*/ 53 h 125"/>
              <a:gd name="T82" fmla="*/ 21 w 143"/>
              <a:gd name="T83" fmla="*/ 16 h 125"/>
              <a:gd name="T84" fmla="*/ 71 w 143"/>
              <a:gd name="T8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3" h="125">
                <a:moveTo>
                  <a:pt x="71" y="9"/>
                </a:moveTo>
                <a:cubicBezTo>
                  <a:pt x="54" y="9"/>
                  <a:pt x="39" y="13"/>
                  <a:pt x="27" y="22"/>
                </a:cubicBezTo>
                <a:cubicBezTo>
                  <a:pt x="15" y="31"/>
                  <a:pt x="9" y="41"/>
                  <a:pt x="9" y="53"/>
                </a:cubicBezTo>
                <a:cubicBezTo>
                  <a:pt x="9" y="61"/>
                  <a:pt x="11" y="68"/>
                  <a:pt x="15" y="74"/>
                </a:cubicBezTo>
                <a:cubicBezTo>
                  <a:pt x="20" y="80"/>
                  <a:pt x="26" y="86"/>
                  <a:pt x="34" y="90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7"/>
                  <a:pt x="39" y="97"/>
                  <a:pt x="39" y="97"/>
                </a:cubicBezTo>
                <a:cubicBezTo>
                  <a:pt x="39" y="98"/>
                  <a:pt x="39" y="98"/>
                  <a:pt x="39" y="98"/>
                </a:cubicBezTo>
                <a:cubicBezTo>
                  <a:pt x="39" y="99"/>
                  <a:pt x="39" y="99"/>
                  <a:pt x="39" y="99"/>
                </a:cubicBezTo>
                <a:cubicBezTo>
                  <a:pt x="38" y="103"/>
                  <a:pt x="37" y="108"/>
                  <a:pt x="36" y="113"/>
                </a:cubicBezTo>
                <a:cubicBezTo>
                  <a:pt x="39" y="111"/>
                  <a:pt x="43" y="109"/>
                  <a:pt x="46" y="106"/>
                </a:cubicBezTo>
                <a:cubicBezTo>
                  <a:pt x="50" y="104"/>
                  <a:pt x="52" y="102"/>
                  <a:pt x="53" y="101"/>
                </a:cubicBezTo>
                <a:cubicBezTo>
                  <a:pt x="56" y="97"/>
                  <a:pt x="56" y="97"/>
                  <a:pt x="56" y="97"/>
                </a:cubicBezTo>
                <a:cubicBezTo>
                  <a:pt x="61" y="97"/>
                  <a:pt x="61" y="97"/>
                  <a:pt x="61" y="97"/>
                </a:cubicBezTo>
                <a:cubicBezTo>
                  <a:pt x="63" y="98"/>
                  <a:pt x="65" y="98"/>
                  <a:pt x="68" y="98"/>
                </a:cubicBezTo>
                <a:cubicBezTo>
                  <a:pt x="69" y="98"/>
                  <a:pt x="69" y="98"/>
                  <a:pt x="69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89" y="98"/>
                  <a:pt x="103" y="94"/>
                  <a:pt x="116" y="85"/>
                </a:cubicBezTo>
                <a:cubicBezTo>
                  <a:pt x="128" y="76"/>
                  <a:pt x="134" y="66"/>
                  <a:pt x="134" y="53"/>
                </a:cubicBezTo>
                <a:cubicBezTo>
                  <a:pt x="134" y="41"/>
                  <a:pt x="128" y="31"/>
                  <a:pt x="116" y="22"/>
                </a:cubicBezTo>
                <a:cubicBezTo>
                  <a:pt x="103" y="13"/>
                  <a:pt x="89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5"/>
                  <a:pt x="122" y="16"/>
                </a:cubicBezTo>
                <a:cubicBezTo>
                  <a:pt x="136" y="26"/>
                  <a:pt x="143" y="39"/>
                  <a:pt x="143" y="53"/>
                </a:cubicBezTo>
                <a:cubicBezTo>
                  <a:pt x="143" y="68"/>
                  <a:pt x="136" y="81"/>
                  <a:pt x="122" y="91"/>
                </a:cubicBezTo>
                <a:cubicBezTo>
                  <a:pt x="108" y="102"/>
                  <a:pt x="91" y="107"/>
                  <a:pt x="71" y="107"/>
                </a:cubicBezTo>
                <a:cubicBezTo>
                  <a:pt x="71" y="107"/>
                  <a:pt x="70" y="107"/>
                  <a:pt x="69" y="107"/>
                </a:cubicBezTo>
                <a:cubicBezTo>
                  <a:pt x="69" y="107"/>
                  <a:pt x="68" y="107"/>
                  <a:pt x="68" y="107"/>
                </a:cubicBezTo>
                <a:cubicBezTo>
                  <a:pt x="65" y="107"/>
                  <a:pt x="62" y="107"/>
                  <a:pt x="60" y="106"/>
                </a:cubicBezTo>
                <a:cubicBezTo>
                  <a:pt x="57" y="109"/>
                  <a:pt x="53" y="113"/>
                  <a:pt x="46" y="117"/>
                </a:cubicBezTo>
                <a:cubicBezTo>
                  <a:pt x="40" y="121"/>
                  <a:pt x="33" y="124"/>
                  <a:pt x="27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6" y="125"/>
                  <a:pt x="26" y="125"/>
                  <a:pt x="26" y="125"/>
                </a:cubicBezTo>
                <a:cubicBezTo>
                  <a:pt x="25" y="125"/>
                  <a:pt x="24" y="124"/>
                  <a:pt x="23" y="124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2" y="120"/>
                  <a:pt x="22" y="120"/>
                  <a:pt x="22" y="119"/>
                </a:cubicBezTo>
                <a:cubicBezTo>
                  <a:pt x="27" y="111"/>
                  <a:pt x="30" y="104"/>
                  <a:pt x="30" y="98"/>
                </a:cubicBezTo>
                <a:cubicBezTo>
                  <a:pt x="30" y="98"/>
                  <a:pt x="30" y="97"/>
                  <a:pt x="30" y="97"/>
                </a:cubicBezTo>
                <a:cubicBezTo>
                  <a:pt x="20" y="93"/>
                  <a:pt x="13" y="86"/>
                  <a:pt x="8" y="79"/>
                </a:cubicBezTo>
                <a:cubicBezTo>
                  <a:pt x="2" y="71"/>
                  <a:pt x="0" y="63"/>
                  <a:pt x="0" y="53"/>
                </a:cubicBezTo>
                <a:cubicBezTo>
                  <a:pt x="0" y="39"/>
                  <a:pt x="7" y="26"/>
                  <a:pt x="21" y="16"/>
                </a:cubicBezTo>
                <a:cubicBezTo>
                  <a:pt x="35" y="5"/>
                  <a:pt x="52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4" name="Freeform 493">
            <a:extLst>
              <a:ext uri="{FF2B5EF4-FFF2-40B4-BE49-F238E27FC236}">
                <a16:creationId xmlns:a16="http://schemas.microsoft.com/office/drawing/2014/main" id="{25D46766-0D7B-4C4C-A7C3-121A647D92B9}"/>
              </a:ext>
            </a:extLst>
          </p:cNvPr>
          <p:cNvSpPr>
            <a:spLocks noEditPoints="1"/>
          </p:cNvSpPr>
          <p:nvPr/>
        </p:nvSpPr>
        <p:spPr bwMode="auto">
          <a:xfrm>
            <a:off x="2142077" y="4159365"/>
            <a:ext cx="274885" cy="179473"/>
          </a:xfrm>
          <a:custGeom>
            <a:avLst/>
            <a:gdLst>
              <a:gd name="T0" fmla="*/ 9 w 143"/>
              <a:gd name="T1" fmla="*/ 40 h 93"/>
              <a:gd name="T2" fmla="*/ 9 w 143"/>
              <a:gd name="T3" fmla="*/ 80 h 93"/>
              <a:gd name="T4" fmla="*/ 10 w 143"/>
              <a:gd name="T5" fmla="*/ 83 h 93"/>
              <a:gd name="T6" fmla="*/ 13 w 143"/>
              <a:gd name="T7" fmla="*/ 85 h 93"/>
              <a:gd name="T8" fmla="*/ 129 w 143"/>
              <a:gd name="T9" fmla="*/ 85 h 93"/>
              <a:gd name="T10" fmla="*/ 132 w 143"/>
              <a:gd name="T11" fmla="*/ 83 h 93"/>
              <a:gd name="T12" fmla="*/ 134 w 143"/>
              <a:gd name="T13" fmla="*/ 80 h 93"/>
              <a:gd name="T14" fmla="*/ 134 w 143"/>
              <a:gd name="T15" fmla="*/ 40 h 93"/>
              <a:gd name="T16" fmla="*/ 9 w 143"/>
              <a:gd name="T17" fmla="*/ 40 h 93"/>
              <a:gd name="T18" fmla="*/ 13 w 143"/>
              <a:gd name="T19" fmla="*/ 9 h 93"/>
              <a:gd name="T20" fmla="*/ 10 w 143"/>
              <a:gd name="T21" fmla="*/ 10 h 93"/>
              <a:gd name="T22" fmla="*/ 9 w 143"/>
              <a:gd name="T23" fmla="*/ 13 h 93"/>
              <a:gd name="T24" fmla="*/ 9 w 143"/>
              <a:gd name="T25" fmla="*/ 22 h 93"/>
              <a:gd name="T26" fmla="*/ 134 w 143"/>
              <a:gd name="T27" fmla="*/ 22 h 93"/>
              <a:gd name="T28" fmla="*/ 134 w 143"/>
              <a:gd name="T29" fmla="*/ 13 h 93"/>
              <a:gd name="T30" fmla="*/ 132 w 143"/>
              <a:gd name="T31" fmla="*/ 10 h 93"/>
              <a:gd name="T32" fmla="*/ 129 w 143"/>
              <a:gd name="T33" fmla="*/ 9 h 93"/>
              <a:gd name="T34" fmla="*/ 13 w 143"/>
              <a:gd name="T35" fmla="*/ 9 h 93"/>
              <a:gd name="T36" fmla="*/ 13 w 143"/>
              <a:gd name="T37" fmla="*/ 0 h 93"/>
              <a:gd name="T38" fmla="*/ 129 w 143"/>
              <a:gd name="T39" fmla="*/ 0 h 93"/>
              <a:gd name="T40" fmla="*/ 139 w 143"/>
              <a:gd name="T41" fmla="*/ 4 h 93"/>
              <a:gd name="T42" fmla="*/ 143 w 143"/>
              <a:gd name="T43" fmla="*/ 13 h 93"/>
              <a:gd name="T44" fmla="*/ 143 w 143"/>
              <a:gd name="T45" fmla="*/ 80 h 93"/>
              <a:gd name="T46" fmla="*/ 139 w 143"/>
              <a:gd name="T47" fmla="*/ 89 h 93"/>
              <a:gd name="T48" fmla="*/ 129 w 143"/>
              <a:gd name="T49" fmla="*/ 93 h 93"/>
              <a:gd name="T50" fmla="*/ 13 w 143"/>
              <a:gd name="T51" fmla="*/ 93 h 93"/>
              <a:gd name="T52" fmla="*/ 4 w 143"/>
              <a:gd name="T53" fmla="*/ 89 h 93"/>
              <a:gd name="T54" fmla="*/ 0 w 143"/>
              <a:gd name="T55" fmla="*/ 80 h 93"/>
              <a:gd name="T56" fmla="*/ 0 w 143"/>
              <a:gd name="T57" fmla="*/ 13 h 93"/>
              <a:gd name="T58" fmla="*/ 4 w 143"/>
              <a:gd name="T59" fmla="*/ 4 h 93"/>
              <a:gd name="T60" fmla="*/ 13 w 143"/>
              <a:gd name="T61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3" h="93">
                <a:moveTo>
                  <a:pt x="9" y="40"/>
                </a:moveTo>
                <a:cubicBezTo>
                  <a:pt x="9" y="80"/>
                  <a:pt x="9" y="80"/>
                  <a:pt x="9" y="80"/>
                </a:cubicBezTo>
                <a:cubicBezTo>
                  <a:pt x="9" y="81"/>
                  <a:pt x="9" y="82"/>
                  <a:pt x="10" y="83"/>
                </a:cubicBezTo>
                <a:cubicBezTo>
                  <a:pt x="11" y="84"/>
                  <a:pt x="12" y="85"/>
                  <a:pt x="13" y="85"/>
                </a:cubicBezTo>
                <a:cubicBezTo>
                  <a:pt x="129" y="85"/>
                  <a:pt x="129" y="85"/>
                  <a:pt x="129" y="85"/>
                </a:cubicBezTo>
                <a:cubicBezTo>
                  <a:pt x="131" y="85"/>
                  <a:pt x="132" y="84"/>
                  <a:pt x="132" y="83"/>
                </a:cubicBezTo>
                <a:cubicBezTo>
                  <a:pt x="133" y="82"/>
                  <a:pt x="134" y="81"/>
                  <a:pt x="134" y="80"/>
                </a:cubicBezTo>
                <a:cubicBezTo>
                  <a:pt x="134" y="40"/>
                  <a:pt x="134" y="40"/>
                  <a:pt x="134" y="40"/>
                </a:cubicBezTo>
                <a:lnTo>
                  <a:pt x="9" y="40"/>
                </a:lnTo>
                <a:close/>
                <a:moveTo>
                  <a:pt x="13" y="9"/>
                </a:moveTo>
                <a:cubicBezTo>
                  <a:pt x="12" y="9"/>
                  <a:pt x="11" y="9"/>
                  <a:pt x="10" y="10"/>
                </a:cubicBezTo>
                <a:cubicBezTo>
                  <a:pt x="9" y="11"/>
                  <a:pt x="9" y="12"/>
                  <a:pt x="9" y="13"/>
                </a:cubicBezTo>
                <a:cubicBezTo>
                  <a:pt x="9" y="22"/>
                  <a:pt x="9" y="22"/>
                  <a:pt x="9" y="22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4" y="13"/>
                  <a:pt x="134" y="13"/>
                  <a:pt x="134" y="13"/>
                </a:cubicBezTo>
                <a:cubicBezTo>
                  <a:pt x="134" y="12"/>
                  <a:pt x="133" y="11"/>
                  <a:pt x="132" y="10"/>
                </a:cubicBezTo>
                <a:cubicBezTo>
                  <a:pt x="132" y="9"/>
                  <a:pt x="131" y="9"/>
                  <a:pt x="129" y="9"/>
                </a:cubicBezTo>
                <a:lnTo>
                  <a:pt x="13" y="9"/>
                </a:lnTo>
                <a:close/>
                <a:moveTo>
                  <a:pt x="13" y="0"/>
                </a:moveTo>
                <a:cubicBezTo>
                  <a:pt x="129" y="0"/>
                  <a:pt x="129" y="0"/>
                  <a:pt x="129" y="0"/>
                </a:cubicBezTo>
                <a:cubicBezTo>
                  <a:pt x="133" y="0"/>
                  <a:pt x="136" y="1"/>
                  <a:pt x="139" y="4"/>
                </a:cubicBezTo>
                <a:cubicBezTo>
                  <a:pt x="141" y="6"/>
                  <a:pt x="143" y="10"/>
                  <a:pt x="143" y="13"/>
                </a:cubicBezTo>
                <a:cubicBezTo>
                  <a:pt x="143" y="80"/>
                  <a:pt x="143" y="80"/>
                  <a:pt x="143" y="80"/>
                </a:cubicBezTo>
                <a:cubicBezTo>
                  <a:pt x="143" y="84"/>
                  <a:pt x="141" y="87"/>
                  <a:pt x="139" y="89"/>
                </a:cubicBezTo>
                <a:cubicBezTo>
                  <a:pt x="136" y="92"/>
                  <a:pt x="133" y="93"/>
                  <a:pt x="129" y="93"/>
                </a:cubicBezTo>
                <a:cubicBezTo>
                  <a:pt x="13" y="93"/>
                  <a:pt x="13" y="93"/>
                  <a:pt x="13" y="93"/>
                </a:cubicBezTo>
                <a:cubicBezTo>
                  <a:pt x="10" y="93"/>
                  <a:pt x="6" y="92"/>
                  <a:pt x="4" y="89"/>
                </a:cubicBezTo>
                <a:cubicBezTo>
                  <a:pt x="1" y="87"/>
                  <a:pt x="0" y="84"/>
                  <a:pt x="0" y="8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1" y="6"/>
                  <a:pt x="4" y="4"/>
                </a:cubicBezTo>
                <a:cubicBezTo>
                  <a:pt x="6" y="1"/>
                  <a:pt x="10" y="0"/>
                  <a:pt x="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5" name="Freeform 503">
            <a:extLst>
              <a:ext uri="{FF2B5EF4-FFF2-40B4-BE49-F238E27FC236}">
                <a16:creationId xmlns:a16="http://schemas.microsoft.com/office/drawing/2014/main" id="{588D9665-102D-4147-9D0C-4BE39FB25072}"/>
              </a:ext>
            </a:extLst>
          </p:cNvPr>
          <p:cNvSpPr>
            <a:spLocks noEditPoints="1"/>
          </p:cNvSpPr>
          <p:nvPr/>
        </p:nvSpPr>
        <p:spPr bwMode="auto">
          <a:xfrm>
            <a:off x="2595857" y="3610009"/>
            <a:ext cx="272922" cy="276112"/>
          </a:xfrm>
          <a:custGeom>
            <a:avLst/>
            <a:gdLst>
              <a:gd name="T0" fmla="*/ 80 w 142"/>
              <a:gd name="T1" fmla="*/ 13 h 143"/>
              <a:gd name="T2" fmla="*/ 125 w 142"/>
              <a:gd name="T3" fmla="*/ 31 h 143"/>
              <a:gd name="T4" fmla="*/ 142 w 142"/>
              <a:gd name="T5" fmla="*/ 76 h 143"/>
              <a:gd name="T6" fmla="*/ 123 w 142"/>
              <a:gd name="T7" fmla="*/ 123 h 143"/>
              <a:gd name="T8" fmla="*/ 76 w 142"/>
              <a:gd name="T9" fmla="*/ 143 h 143"/>
              <a:gd name="T10" fmla="*/ 31 w 142"/>
              <a:gd name="T11" fmla="*/ 125 h 143"/>
              <a:gd name="T12" fmla="*/ 13 w 142"/>
              <a:gd name="T13" fmla="*/ 79 h 143"/>
              <a:gd name="T14" fmla="*/ 14 w 142"/>
              <a:gd name="T15" fmla="*/ 76 h 143"/>
              <a:gd name="T16" fmla="*/ 17 w 142"/>
              <a:gd name="T17" fmla="*/ 75 h 143"/>
              <a:gd name="T18" fmla="*/ 20 w 142"/>
              <a:gd name="T19" fmla="*/ 76 h 143"/>
              <a:gd name="T20" fmla="*/ 22 w 142"/>
              <a:gd name="T21" fmla="*/ 79 h 143"/>
              <a:gd name="T22" fmla="*/ 37 w 142"/>
              <a:gd name="T23" fmla="*/ 118 h 143"/>
              <a:gd name="T24" fmla="*/ 76 w 142"/>
              <a:gd name="T25" fmla="*/ 134 h 143"/>
              <a:gd name="T26" fmla="*/ 117 w 142"/>
              <a:gd name="T27" fmla="*/ 117 h 143"/>
              <a:gd name="T28" fmla="*/ 134 w 142"/>
              <a:gd name="T29" fmla="*/ 76 h 143"/>
              <a:gd name="T30" fmla="*/ 119 w 142"/>
              <a:gd name="T31" fmla="*/ 37 h 143"/>
              <a:gd name="T32" fmla="*/ 80 w 142"/>
              <a:gd name="T33" fmla="*/ 22 h 143"/>
              <a:gd name="T34" fmla="*/ 77 w 142"/>
              <a:gd name="T35" fmla="*/ 20 h 143"/>
              <a:gd name="T36" fmla="*/ 76 w 142"/>
              <a:gd name="T37" fmla="*/ 17 h 143"/>
              <a:gd name="T38" fmla="*/ 77 w 142"/>
              <a:gd name="T39" fmla="*/ 14 h 143"/>
              <a:gd name="T40" fmla="*/ 80 w 142"/>
              <a:gd name="T41" fmla="*/ 13 h 143"/>
              <a:gd name="T42" fmla="*/ 58 w 142"/>
              <a:gd name="T43" fmla="*/ 9 h 143"/>
              <a:gd name="T44" fmla="*/ 24 w 142"/>
              <a:gd name="T45" fmla="*/ 24 h 143"/>
              <a:gd name="T46" fmla="*/ 9 w 142"/>
              <a:gd name="T47" fmla="*/ 58 h 143"/>
              <a:gd name="T48" fmla="*/ 58 w 142"/>
              <a:gd name="T49" fmla="*/ 58 h 143"/>
              <a:gd name="T50" fmla="*/ 58 w 142"/>
              <a:gd name="T51" fmla="*/ 9 h 143"/>
              <a:gd name="T52" fmla="*/ 62 w 142"/>
              <a:gd name="T53" fmla="*/ 0 h 143"/>
              <a:gd name="T54" fmla="*/ 65 w 142"/>
              <a:gd name="T55" fmla="*/ 1 h 143"/>
              <a:gd name="T56" fmla="*/ 67 w 142"/>
              <a:gd name="T57" fmla="*/ 4 h 143"/>
              <a:gd name="T58" fmla="*/ 67 w 142"/>
              <a:gd name="T59" fmla="*/ 62 h 143"/>
              <a:gd name="T60" fmla="*/ 65 w 142"/>
              <a:gd name="T61" fmla="*/ 65 h 143"/>
              <a:gd name="T62" fmla="*/ 62 w 142"/>
              <a:gd name="T63" fmla="*/ 67 h 143"/>
              <a:gd name="T64" fmla="*/ 4 w 142"/>
              <a:gd name="T65" fmla="*/ 67 h 143"/>
              <a:gd name="T66" fmla="*/ 1 w 142"/>
              <a:gd name="T67" fmla="*/ 65 h 143"/>
              <a:gd name="T68" fmla="*/ 0 w 142"/>
              <a:gd name="T69" fmla="*/ 62 h 143"/>
              <a:gd name="T70" fmla="*/ 18 w 142"/>
              <a:gd name="T71" fmla="*/ 18 h 143"/>
              <a:gd name="T72" fmla="*/ 62 w 142"/>
              <a:gd name="T7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2" h="143">
                <a:moveTo>
                  <a:pt x="80" y="13"/>
                </a:moveTo>
                <a:cubicBezTo>
                  <a:pt x="98" y="13"/>
                  <a:pt x="113" y="19"/>
                  <a:pt x="125" y="31"/>
                </a:cubicBezTo>
                <a:cubicBezTo>
                  <a:pt x="137" y="43"/>
                  <a:pt x="142" y="58"/>
                  <a:pt x="142" y="76"/>
                </a:cubicBezTo>
                <a:cubicBezTo>
                  <a:pt x="142" y="95"/>
                  <a:pt x="136" y="110"/>
                  <a:pt x="123" y="123"/>
                </a:cubicBezTo>
                <a:cubicBezTo>
                  <a:pt x="110" y="136"/>
                  <a:pt x="94" y="143"/>
                  <a:pt x="76" y="143"/>
                </a:cubicBezTo>
                <a:cubicBezTo>
                  <a:pt x="58" y="143"/>
                  <a:pt x="43" y="137"/>
                  <a:pt x="31" y="125"/>
                </a:cubicBezTo>
                <a:cubicBezTo>
                  <a:pt x="19" y="113"/>
                  <a:pt x="13" y="97"/>
                  <a:pt x="13" y="79"/>
                </a:cubicBezTo>
                <a:cubicBezTo>
                  <a:pt x="13" y="78"/>
                  <a:pt x="13" y="77"/>
                  <a:pt x="14" y="76"/>
                </a:cubicBezTo>
                <a:cubicBezTo>
                  <a:pt x="15" y="75"/>
                  <a:pt x="16" y="75"/>
                  <a:pt x="17" y="75"/>
                </a:cubicBezTo>
                <a:cubicBezTo>
                  <a:pt x="18" y="75"/>
                  <a:pt x="19" y="75"/>
                  <a:pt x="20" y="76"/>
                </a:cubicBezTo>
                <a:cubicBezTo>
                  <a:pt x="21" y="77"/>
                  <a:pt x="22" y="78"/>
                  <a:pt x="22" y="79"/>
                </a:cubicBezTo>
                <a:cubicBezTo>
                  <a:pt x="22" y="95"/>
                  <a:pt x="27" y="108"/>
                  <a:pt x="37" y="118"/>
                </a:cubicBezTo>
                <a:cubicBezTo>
                  <a:pt x="47" y="129"/>
                  <a:pt x="61" y="134"/>
                  <a:pt x="76" y="134"/>
                </a:cubicBezTo>
                <a:cubicBezTo>
                  <a:pt x="92" y="134"/>
                  <a:pt x="106" y="128"/>
                  <a:pt x="117" y="117"/>
                </a:cubicBezTo>
                <a:cubicBezTo>
                  <a:pt x="128" y="106"/>
                  <a:pt x="134" y="92"/>
                  <a:pt x="134" y="76"/>
                </a:cubicBezTo>
                <a:cubicBezTo>
                  <a:pt x="134" y="60"/>
                  <a:pt x="129" y="47"/>
                  <a:pt x="119" y="37"/>
                </a:cubicBezTo>
                <a:cubicBezTo>
                  <a:pt x="108" y="27"/>
                  <a:pt x="96" y="22"/>
                  <a:pt x="80" y="22"/>
                </a:cubicBezTo>
                <a:cubicBezTo>
                  <a:pt x="79" y="22"/>
                  <a:pt x="78" y="21"/>
                  <a:pt x="77" y="20"/>
                </a:cubicBezTo>
                <a:cubicBezTo>
                  <a:pt x="76" y="19"/>
                  <a:pt x="76" y="18"/>
                  <a:pt x="76" y="17"/>
                </a:cubicBezTo>
                <a:cubicBezTo>
                  <a:pt x="76" y="16"/>
                  <a:pt x="76" y="15"/>
                  <a:pt x="77" y="14"/>
                </a:cubicBezTo>
                <a:cubicBezTo>
                  <a:pt x="78" y="13"/>
                  <a:pt x="79" y="13"/>
                  <a:pt x="80" y="13"/>
                </a:cubicBezTo>
                <a:close/>
                <a:moveTo>
                  <a:pt x="58" y="9"/>
                </a:moveTo>
                <a:cubicBezTo>
                  <a:pt x="44" y="10"/>
                  <a:pt x="33" y="15"/>
                  <a:pt x="24" y="24"/>
                </a:cubicBezTo>
                <a:cubicBezTo>
                  <a:pt x="15" y="33"/>
                  <a:pt x="10" y="45"/>
                  <a:pt x="9" y="58"/>
                </a:cubicBezTo>
                <a:cubicBezTo>
                  <a:pt x="58" y="58"/>
                  <a:pt x="58" y="58"/>
                  <a:pt x="58" y="58"/>
                </a:cubicBezTo>
                <a:lnTo>
                  <a:pt x="58" y="9"/>
                </a:lnTo>
                <a:close/>
                <a:moveTo>
                  <a:pt x="62" y="0"/>
                </a:moveTo>
                <a:cubicBezTo>
                  <a:pt x="63" y="0"/>
                  <a:pt x="64" y="0"/>
                  <a:pt x="65" y="1"/>
                </a:cubicBezTo>
                <a:cubicBezTo>
                  <a:pt x="66" y="2"/>
                  <a:pt x="67" y="3"/>
                  <a:pt x="67" y="4"/>
                </a:cubicBezTo>
                <a:cubicBezTo>
                  <a:pt x="67" y="62"/>
                  <a:pt x="67" y="62"/>
                  <a:pt x="67" y="62"/>
                </a:cubicBezTo>
                <a:cubicBezTo>
                  <a:pt x="67" y="64"/>
                  <a:pt x="66" y="65"/>
                  <a:pt x="65" y="65"/>
                </a:cubicBezTo>
                <a:cubicBezTo>
                  <a:pt x="64" y="66"/>
                  <a:pt x="63" y="67"/>
                  <a:pt x="62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3" y="67"/>
                  <a:pt x="2" y="66"/>
                  <a:pt x="1" y="65"/>
                </a:cubicBezTo>
                <a:cubicBezTo>
                  <a:pt x="0" y="65"/>
                  <a:pt x="0" y="64"/>
                  <a:pt x="0" y="62"/>
                </a:cubicBezTo>
                <a:cubicBezTo>
                  <a:pt x="0" y="45"/>
                  <a:pt x="6" y="30"/>
                  <a:pt x="18" y="18"/>
                </a:cubicBezTo>
                <a:cubicBezTo>
                  <a:pt x="30" y="6"/>
                  <a:pt x="45" y="0"/>
                  <a:pt x="6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6" name="Freeform 550">
            <a:extLst>
              <a:ext uri="{FF2B5EF4-FFF2-40B4-BE49-F238E27FC236}">
                <a16:creationId xmlns:a16="http://schemas.microsoft.com/office/drawing/2014/main" id="{C0BBA375-AB3E-B74D-BCDA-A81026E11EFB}"/>
              </a:ext>
            </a:extLst>
          </p:cNvPr>
          <p:cNvSpPr>
            <a:spLocks noEditPoints="1"/>
          </p:cNvSpPr>
          <p:nvPr/>
        </p:nvSpPr>
        <p:spPr bwMode="auto">
          <a:xfrm>
            <a:off x="2593893" y="3139802"/>
            <a:ext cx="276849" cy="276770"/>
          </a:xfrm>
          <a:custGeom>
            <a:avLst/>
            <a:gdLst>
              <a:gd name="T0" fmla="*/ 88 w 144"/>
              <a:gd name="T1" fmla="*/ 9 h 143"/>
              <a:gd name="T2" fmla="*/ 55 w 144"/>
              <a:gd name="T3" fmla="*/ 22 h 143"/>
              <a:gd name="T4" fmla="*/ 42 w 144"/>
              <a:gd name="T5" fmla="*/ 56 h 143"/>
              <a:gd name="T6" fmla="*/ 55 w 144"/>
              <a:gd name="T7" fmla="*/ 89 h 143"/>
              <a:gd name="T8" fmla="*/ 88 w 144"/>
              <a:gd name="T9" fmla="*/ 102 h 143"/>
              <a:gd name="T10" fmla="*/ 122 w 144"/>
              <a:gd name="T11" fmla="*/ 89 h 143"/>
              <a:gd name="T12" fmla="*/ 135 w 144"/>
              <a:gd name="T13" fmla="*/ 56 h 143"/>
              <a:gd name="T14" fmla="*/ 122 w 144"/>
              <a:gd name="T15" fmla="*/ 22 h 143"/>
              <a:gd name="T16" fmla="*/ 88 w 144"/>
              <a:gd name="T17" fmla="*/ 9 h 143"/>
              <a:gd name="T18" fmla="*/ 88 w 144"/>
              <a:gd name="T19" fmla="*/ 0 h 143"/>
              <a:gd name="T20" fmla="*/ 128 w 144"/>
              <a:gd name="T21" fmla="*/ 16 h 143"/>
              <a:gd name="T22" fmla="*/ 144 w 144"/>
              <a:gd name="T23" fmla="*/ 56 h 143"/>
              <a:gd name="T24" fmla="*/ 128 w 144"/>
              <a:gd name="T25" fmla="*/ 95 h 143"/>
              <a:gd name="T26" fmla="*/ 88 w 144"/>
              <a:gd name="T27" fmla="*/ 111 h 143"/>
              <a:gd name="T28" fmla="*/ 52 w 144"/>
              <a:gd name="T29" fmla="*/ 98 h 143"/>
              <a:gd name="T30" fmla="*/ 34 w 144"/>
              <a:gd name="T31" fmla="*/ 116 h 143"/>
              <a:gd name="T32" fmla="*/ 53 w 144"/>
              <a:gd name="T33" fmla="*/ 135 h 143"/>
              <a:gd name="T34" fmla="*/ 55 w 144"/>
              <a:gd name="T35" fmla="*/ 138 h 143"/>
              <a:gd name="T36" fmla="*/ 53 w 144"/>
              <a:gd name="T37" fmla="*/ 141 h 143"/>
              <a:gd name="T38" fmla="*/ 47 w 144"/>
              <a:gd name="T39" fmla="*/ 141 h 143"/>
              <a:gd name="T40" fmla="*/ 28 w 144"/>
              <a:gd name="T41" fmla="*/ 122 h 143"/>
              <a:gd name="T42" fmla="*/ 9 w 144"/>
              <a:gd name="T43" fmla="*/ 141 h 143"/>
              <a:gd name="T44" fmla="*/ 3 w 144"/>
              <a:gd name="T45" fmla="*/ 141 h 143"/>
              <a:gd name="T46" fmla="*/ 3 w 144"/>
              <a:gd name="T47" fmla="*/ 135 h 143"/>
              <a:gd name="T48" fmla="*/ 22 w 144"/>
              <a:gd name="T49" fmla="*/ 116 h 143"/>
              <a:gd name="T50" fmla="*/ 3 w 144"/>
              <a:gd name="T51" fmla="*/ 96 h 143"/>
              <a:gd name="T52" fmla="*/ 3 w 144"/>
              <a:gd name="T53" fmla="*/ 90 h 143"/>
              <a:gd name="T54" fmla="*/ 9 w 144"/>
              <a:gd name="T55" fmla="*/ 90 h 143"/>
              <a:gd name="T56" fmla="*/ 28 w 144"/>
              <a:gd name="T57" fmla="*/ 109 h 143"/>
              <a:gd name="T58" fmla="*/ 46 w 144"/>
              <a:gd name="T59" fmla="*/ 92 h 143"/>
              <a:gd name="T60" fmla="*/ 33 w 144"/>
              <a:gd name="T61" fmla="*/ 56 h 143"/>
              <a:gd name="T62" fmla="*/ 49 w 144"/>
              <a:gd name="T63" fmla="*/ 16 h 143"/>
              <a:gd name="T64" fmla="*/ 88 w 144"/>
              <a:gd name="T65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4" h="143">
                <a:moveTo>
                  <a:pt x="88" y="9"/>
                </a:moveTo>
                <a:cubicBezTo>
                  <a:pt x="75" y="9"/>
                  <a:pt x="64" y="13"/>
                  <a:pt x="55" y="22"/>
                </a:cubicBezTo>
                <a:cubicBezTo>
                  <a:pt x="46" y="31"/>
                  <a:pt x="42" y="43"/>
                  <a:pt x="42" y="56"/>
                </a:cubicBezTo>
                <a:cubicBezTo>
                  <a:pt x="42" y="69"/>
                  <a:pt x="46" y="80"/>
                  <a:pt x="55" y="89"/>
                </a:cubicBezTo>
                <a:cubicBezTo>
                  <a:pt x="64" y="98"/>
                  <a:pt x="75" y="102"/>
                  <a:pt x="88" y="102"/>
                </a:cubicBezTo>
                <a:cubicBezTo>
                  <a:pt x="101" y="102"/>
                  <a:pt x="112" y="98"/>
                  <a:pt x="122" y="89"/>
                </a:cubicBezTo>
                <a:cubicBezTo>
                  <a:pt x="131" y="80"/>
                  <a:pt x="135" y="69"/>
                  <a:pt x="135" y="56"/>
                </a:cubicBezTo>
                <a:cubicBezTo>
                  <a:pt x="135" y="43"/>
                  <a:pt x="131" y="31"/>
                  <a:pt x="122" y="22"/>
                </a:cubicBezTo>
                <a:cubicBezTo>
                  <a:pt x="112" y="13"/>
                  <a:pt x="101" y="9"/>
                  <a:pt x="88" y="9"/>
                </a:cubicBezTo>
                <a:close/>
                <a:moveTo>
                  <a:pt x="88" y="0"/>
                </a:moveTo>
                <a:cubicBezTo>
                  <a:pt x="104" y="0"/>
                  <a:pt x="117" y="5"/>
                  <a:pt x="128" y="16"/>
                </a:cubicBezTo>
                <a:cubicBezTo>
                  <a:pt x="139" y="27"/>
                  <a:pt x="144" y="40"/>
                  <a:pt x="144" y="56"/>
                </a:cubicBezTo>
                <a:cubicBezTo>
                  <a:pt x="144" y="71"/>
                  <a:pt x="139" y="84"/>
                  <a:pt x="128" y="95"/>
                </a:cubicBezTo>
                <a:cubicBezTo>
                  <a:pt x="117" y="106"/>
                  <a:pt x="104" y="111"/>
                  <a:pt x="88" y="111"/>
                </a:cubicBezTo>
                <a:cubicBezTo>
                  <a:pt x="75" y="111"/>
                  <a:pt x="63" y="107"/>
                  <a:pt x="52" y="98"/>
                </a:cubicBezTo>
                <a:cubicBezTo>
                  <a:pt x="34" y="116"/>
                  <a:pt x="34" y="116"/>
                  <a:pt x="34" y="116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4" y="136"/>
                  <a:pt x="55" y="137"/>
                  <a:pt x="55" y="138"/>
                </a:cubicBezTo>
                <a:cubicBezTo>
                  <a:pt x="55" y="139"/>
                  <a:pt x="54" y="140"/>
                  <a:pt x="53" y="141"/>
                </a:cubicBezTo>
                <a:cubicBezTo>
                  <a:pt x="51" y="143"/>
                  <a:pt x="49" y="143"/>
                  <a:pt x="47" y="141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9" y="141"/>
                  <a:pt x="9" y="141"/>
                  <a:pt x="9" y="141"/>
                </a:cubicBezTo>
                <a:cubicBezTo>
                  <a:pt x="7" y="143"/>
                  <a:pt x="5" y="143"/>
                  <a:pt x="3" y="141"/>
                </a:cubicBezTo>
                <a:cubicBezTo>
                  <a:pt x="0" y="139"/>
                  <a:pt x="0" y="137"/>
                  <a:pt x="3" y="135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3" y="96"/>
                  <a:pt x="3" y="96"/>
                  <a:pt x="3" y="96"/>
                </a:cubicBezTo>
                <a:cubicBezTo>
                  <a:pt x="1" y="95"/>
                  <a:pt x="1" y="93"/>
                  <a:pt x="3" y="90"/>
                </a:cubicBezTo>
                <a:cubicBezTo>
                  <a:pt x="5" y="88"/>
                  <a:pt x="7" y="88"/>
                  <a:pt x="9" y="90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46" y="92"/>
                  <a:pt x="46" y="92"/>
                  <a:pt x="46" y="92"/>
                </a:cubicBezTo>
                <a:cubicBezTo>
                  <a:pt x="37" y="81"/>
                  <a:pt x="33" y="69"/>
                  <a:pt x="33" y="56"/>
                </a:cubicBezTo>
                <a:cubicBezTo>
                  <a:pt x="33" y="40"/>
                  <a:pt x="38" y="27"/>
                  <a:pt x="49" y="16"/>
                </a:cubicBezTo>
                <a:cubicBezTo>
                  <a:pt x="60" y="5"/>
                  <a:pt x="73" y="0"/>
                  <a:pt x="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7" name="Freeform 104">
            <a:extLst>
              <a:ext uri="{FF2B5EF4-FFF2-40B4-BE49-F238E27FC236}">
                <a16:creationId xmlns:a16="http://schemas.microsoft.com/office/drawing/2014/main" id="{24387590-0BBB-A74E-A987-AE3455672899}"/>
              </a:ext>
            </a:extLst>
          </p:cNvPr>
          <p:cNvSpPr>
            <a:spLocks noEditPoints="1"/>
          </p:cNvSpPr>
          <p:nvPr/>
        </p:nvSpPr>
        <p:spPr bwMode="auto">
          <a:xfrm>
            <a:off x="2222062" y="2559110"/>
            <a:ext cx="142197" cy="379381"/>
          </a:xfrm>
          <a:custGeom>
            <a:avLst/>
            <a:gdLst>
              <a:gd name="T0" fmla="*/ 24 w 107"/>
              <a:gd name="T1" fmla="*/ 81 h 285"/>
              <a:gd name="T2" fmla="*/ 21 w 107"/>
              <a:gd name="T3" fmla="*/ 81 h 285"/>
              <a:gd name="T4" fmla="*/ 11 w 107"/>
              <a:gd name="T5" fmla="*/ 92 h 285"/>
              <a:gd name="T6" fmla="*/ 11 w 107"/>
              <a:gd name="T7" fmla="*/ 94 h 285"/>
              <a:gd name="T8" fmla="*/ 17 w 107"/>
              <a:gd name="T9" fmla="*/ 176 h 285"/>
              <a:gd name="T10" fmla="*/ 28 w 107"/>
              <a:gd name="T11" fmla="*/ 176 h 285"/>
              <a:gd name="T12" fmla="*/ 34 w 107"/>
              <a:gd name="T13" fmla="*/ 176 h 285"/>
              <a:gd name="T14" fmla="*/ 34 w 107"/>
              <a:gd name="T15" fmla="*/ 181 h 285"/>
              <a:gd name="T16" fmla="*/ 41 w 107"/>
              <a:gd name="T17" fmla="*/ 274 h 285"/>
              <a:gd name="T18" fmla="*/ 67 w 107"/>
              <a:gd name="T19" fmla="*/ 274 h 285"/>
              <a:gd name="T20" fmla="*/ 73 w 107"/>
              <a:gd name="T21" fmla="*/ 181 h 285"/>
              <a:gd name="T22" fmla="*/ 74 w 107"/>
              <a:gd name="T23" fmla="*/ 176 h 285"/>
              <a:gd name="T24" fmla="*/ 79 w 107"/>
              <a:gd name="T25" fmla="*/ 176 h 285"/>
              <a:gd name="T26" fmla="*/ 90 w 107"/>
              <a:gd name="T27" fmla="*/ 176 h 285"/>
              <a:gd name="T28" fmla="*/ 96 w 107"/>
              <a:gd name="T29" fmla="*/ 94 h 285"/>
              <a:gd name="T30" fmla="*/ 84 w 107"/>
              <a:gd name="T31" fmla="*/ 81 h 285"/>
              <a:gd name="T32" fmla="*/ 76 w 107"/>
              <a:gd name="T33" fmla="*/ 81 h 285"/>
              <a:gd name="T34" fmla="*/ 58 w 107"/>
              <a:gd name="T35" fmla="*/ 105 h 285"/>
              <a:gd name="T36" fmla="*/ 54 w 107"/>
              <a:gd name="T37" fmla="*/ 111 h 285"/>
              <a:gd name="T38" fmla="*/ 49 w 107"/>
              <a:gd name="T39" fmla="*/ 105 h 285"/>
              <a:gd name="T40" fmla="*/ 31 w 107"/>
              <a:gd name="T41" fmla="*/ 81 h 285"/>
              <a:gd name="T42" fmla="*/ 24 w 107"/>
              <a:gd name="T43" fmla="*/ 81 h 285"/>
              <a:gd name="T44" fmla="*/ 20 w 107"/>
              <a:gd name="T45" fmla="*/ 70 h 285"/>
              <a:gd name="T46" fmla="*/ 24 w 107"/>
              <a:gd name="T47" fmla="*/ 70 h 285"/>
              <a:gd name="T48" fmla="*/ 34 w 107"/>
              <a:gd name="T49" fmla="*/ 70 h 285"/>
              <a:gd name="T50" fmla="*/ 37 w 107"/>
              <a:gd name="T51" fmla="*/ 70 h 285"/>
              <a:gd name="T52" fmla="*/ 38 w 107"/>
              <a:gd name="T53" fmla="*/ 72 h 285"/>
              <a:gd name="T54" fmla="*/ 54 w 107"/>
              <a:gd name="T55" fmla="*/ 92 h 285"/>
              <a:gd name="T56" fmla="*/ 69 w 107"/>
              <a:gd name="T57" fmla="*/ 72 h 285"/>
              <a:gd name="T58" fmla="*/ 70 w 107"/>
              <a:gd name="T59" fmla="*/ 70 h 285"/>
              <a:gd name="T60" fmla="*/ 73 w 107"/>
              <a:gd name="T61" fmla="*/ 70 h 285"/>
              <a:gd name="T62" fmla="*/ 84 w 107"/>
              <a:gd name="T63" fmla="*/ 70 h 285"/>
              <a:gd name="T64" fmla="*/ 107 w 107"/>
              <a:gd name="T65" fmla="*/ 92 h 285"/>
              <a:gd name="T66" fmla="*/ 107 w 107"/>
              <a:gd name="T67" fmla="*/ 95 h 285"/>
              <a:gd name="T68" fmla="*/ 101 w 107"/>
              <a:gd name="T69" fmla="*/ 182 h 285"/>
              <a:gd name="T70" fmla="*/ 100 w 107"/>
              <a:gd name="T71" fmla="*/ 187 h 285"/>
              <a:gd name="T72" fmla="*/ 95 w 107"/>
              <a:gd name="T73" fmla="*/ 187 h 285"/>
              <a:gd name="T74" fmla="*/ 84 w 107"/>
              <a:gd name="T75" fmla="*/ 187 h 285"/>
              <a:gd name="T76" fmla="*/ 77 w 107"/>
              <a:gd name="T77" fmla="*/ 280 h 285"/>
              <a:gd name="T78" fmla="*/ 77 w 107"/>
              <a:gd name="T79" fmla="*/ 285 h 285"/>
              <a:gd name="T80" fmla="*/ 72 w 107"/>
              <a:gd name="T81" fmla="*/ 285 h 285"/>
              <a:gd name="T82" fmla="*/ 35 w 107"/>
              <a:gd name="T83" fmla="*/ 285 h 285"/>
              <a:gd name="T84" fmla="*/ 30 w 107"/>
              <a:gd name="T85" fmla="*/ 285 h 285"/>
              <a:gd name="T86" fmla="*/ 30 w 107"/>
              <a:gd name="T87" fmla="*/ 280 h 285"/>
              <a:gd name="T88" fmla="*/ 23 w 107"/>
              <a:gd name="T89" fmla="*/ 187 h 285"/>
              <a:gd name="T90" fmla="*/ 12 w 107"/>
              <a:gd name="T91" fmla="*/ 187 h 285"/>
              <a:gd name="T92" fmla="*/ 7 w 107"/>
              <a:gd name="T93" fmla="*/ 187 h 285"/>
              <a:gd name="T94" fmla="*/ 7 w 107"/>
              <a:gd name="T95" fmla="*/ 182 h 285"/>
              <a:gd name="T96" fmla="*/ 0 w 107"/>
              <a:gd name="T97" fmla="*/ 95 h 285"/>
              <a:gd name="T98" fmla="*/ 0 w 107"/>
              <a:gd name="T99" fmla="*/ 92 h 285"/>
              <a:gd name="T100" fmla="*/ 20 w 107"/>
              <a:gd name="T101" fmla="*/ 70 h 285"/>
              <a:gd name="T102" fmla="*/ 54 w 107"/>
              <a:gd name="T103" fmla="*/ 56 h 285"/>
              <a:gd name="T104" fmla="*/ 76 w 107"/>
              <a:gd name="T105" fmla="*/ 33 h 285"/>
              <a:gd name="T106" fmla="*/ 54 w 107"/>
              <a:gd name="T107" fmla="*/ 11 h 285"/>
              <a:gd name="T108" fmla="*/ 31 w 107"/>
              <a:gd name="T109" fmla="*/ 33 h 285"/>
              <a:gd name="T110" fmla="*/ 54 w 107"/>
              <a:gd name="T111" fmla="*/ 56 h 285"/>
              <a:gd name="T112" fmla="*/ 54 w 107"/>
              <a:gd name="T113" fmla="*/ 67 h 285"/>
              <a:gd name="T114" fmla="*/ 20 w 107"/>
              <a:gd name="T115" fmla="*/ 33 h 285"/>
              <a:gd name="T116" fmla="*/ 54 w 107"/>
              <a:gd name="T117" fmla="*/ 0 h 285"/>
              <a:gd name="T118" fmla="*/ 87 w 107"/>
              <a:gd name="T119" fmla="*/ 33 h 285"/>
              <a:gd name="T120" fmla="*/ 54 w 107"/>
              <a:gd name="T121" fmla="*/ 67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7" h="285">
                <a:moveTo>
                  <a:pt x="24" y="81"/>
                </a:moveTo>
                <a:cubicBezTo>
                  <a:pt x="23" y="81"/>
                  <a:pt x="22" y="81"/>
                  <a:pt x="21" y="81"/>
                </a:cubicBezTo>
                <a:cubicBezTo>
                  <a:pt x="14" y="82"/>
                  <a:pt x="11" y="85"/>
                  <a:pt x="11" y="92"/>
                </a:cubicBezTo>
                <a:cubicBezTo>
                  <a:pt x="11" y="93"/>
                  <a:pt x="11" y="94"/>
                  <a:pt x="11" y="94"/>
                </a:cubicBezTo>
                <a:cubicBezTo>
                  <a:pt x="17" y="176"/>
                  <a:pt x="17" y="176"/>
                  <a:pt x="17" y="176"/>
                </a:cubicBezTo>
                <a:cubicBezTo>
                  <a:pt x="28" y="176"/>
                  <a:pt x="28" y="176"/>
                  <a:pt x="28" y="176"/>
                </a:cubicBezTo>
                <a:cubicBezTo>
                  <a:pt x="34" y="176"/>
                  <a:pt x="34" y="176"/>
                  <a:pt x="34" y="176"/>
                </a:cubicBezTo>
                <a:cubicBezTo>
                  <a:pt x="34" y="181"/>
                  <a:pt x="34" y="181"/>
                  <a:pt x="34" y="181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67" y="274"/>
                  <a:pt x="67" y="274"/>
                  <a:pt x="67" y="274"/>
                </a:cubicBezTo>
                <a:cubicBezTo>
                  <a:pt x="73" y="181"/>
                  <a:pt x="73" y="181"/>
                  <a:pt x="73" y="181"/>
                </a:cubicBezTo>
                <a:cubicBezTo>
                  <a:pt x="74" y="176"/>
                  <a:pt x="74" y="176"/>
                  <a:pt x="74" y="176"/>
                </a:cubicBezTo>
                <a:cubicBezTo>
                  <a:pt x="79" y="176"/>
                  <a:pt x="79" y="176"/>
                  <a:pt x="79" y="176"/>
                </a:cubicBezTo>
                <a:cubicBezTo>
                  <a:pt x="90" y="176"/>
                  <a:pt x="90" y="176"/>
                  <a:pt x="90" y="176"/>
                </a:cubicBezTo>
                <a:cubicBezTo>
                  <a:pt x="96" y="94"/>
                  <a:pt x="96" y="94"/>
                  <a:pt x="96" y="94"/>
                </a:cubicBezTo>
                <a:cubicBezTo>
                  <a:pt x="96" y="85"/>
                  <a:pt x="93" y="81"/>
                  <a:pt x="84" y="81"/>
                </a:cubicBezTo>
                <a:cubicBezTo>
                  <a:pt x="76" y="81"/>
                  <a:pt x="76" y="81"/>
                  <a:pt x="76" y="81"/>
                </a:cubicBezTo>
                <a:cubicBezTo>
                  <a:pt x="58" y="105"/>
                  <a:pt x="58" y="105"/>
                  <a:pt x="58" y="10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31" y="81"/>
                  <a:pt x="31" y="81"/>
                  <a:pt x="31" y="81"/>
                </a:cubicBezTo>
                <a:cubicBezTo>
                  <a:pt x="24" y="81"/>
                  <a:pt x="24" y="81"/>
                  <a:pt x="24" y="81"/>
                </a:cubicBezTo>
                <a:close/>
                <a:moveTo>
                  <a:pt x="20" y="70"/>
                </a:moveTo>
                <a:cubicBezTo>
                  <a:pt x="21" y="70"/>
                  <a:pt x="23" y="70"/>
                  <a:pt x="24" y="70"/>
                </a:cubicBezTo>
                <a:cubicBezTo>
                  <a:pt x="34" y="70"/>
                  <a:pt x="34" y="70"/>
                  <a:pt x="34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38" y="72"/>
                  <a:pt x="38" y="72"/>
                  <a:pt x="38" y="72"/>
                </a:cubicBezTo>
                <a:cubicBezTo>
                  <a:pt x="54" y="92"/>
                  <a:pt x="54" y="92"/>
                  <a:pt x="54" y="92"/>
                </a:cubicBezTo>
                <a:cubicBezTo>
                  <a:pt x="69" y="72"/>
                  <a:pt x="69" y="72"/>
                  <a:pt x="69" y="72"/>
                </a:cubicBezTo>
                <a:cubicBezTo>
                  <a:pt x="70" y="70"/>
                  <a:pt x="70" y="70"/>
                  <a:pt x="70" y="70"/>
                </a:cubicBezTo>
                <a:cubicBezTo>
                  <a:pt x="73" y="70"/>
                  <a:pt x="73" y="70"/>
                  <a:pt x="73" y="70"/>
                </a:cubicBezTo>
                <a:cubicBezTo>
                  <a:pt x="84" y="70"/>
                  <a:pt x="84" y="70"/>
                  <a:pt x="84" y="70"/>
                </a:cubicBezTo>
                <a:cubicBezTo>
                  <a:pt x="98" y="70"/>
                  <a:pt x="107" y="77"/>
                  <a:pt x="107" y="92"/>
                </a:cubicBezTo>
                <a:cubicBezTo>
                  <a:pt x="107" y="93"/>
                  <a:pt x="107" y="94"/>
                  <a:pt x="107" y="95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0" y="187"/>
                  <a:pt x="100" y="187"/>
                  <a:pt x="100" y="187"/>
                </a:cubicBezTo>
                <a:cubicBezTo>
                  <a:pt x="95" y="187"/>
                  <a:pt x="95" y="187"/>
                  <a:pt x="95" y="187"/>
                </a:cubicBezTo>
                <a:cubicBezTo>
                  <a:pt x="84" y="187"/>
                  <a:pt x="84" y="187"/>
                  <a:pt x="84" y="187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85"/>
                  <a:pt x="77" y="285"/>
                  <a:pt x="77" y="285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35" y="285"/>
                  <a:pt x="35" y="285"/>
                  <a:pt x="35" y="285"/>
                </a:cubicBezTo>
                <a:cubicBezTo>
                  <a:pt x="30" y="285"/>
                  <a:pt x="30" y="285"/>
                  <a:pt x="30" y="285"/>
                </a:cubicBezTo>
                <a:cubicBezTo>
                  <a:pt x="30" y="280"/>
                  <a:pt x="30" y="280"/>
                  <a:pt x="30" y="280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12" y="187"/>
                  <a:pt x="12" y="187"/>
                  <a:pt x="12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2"/>
                  <a:pt x="7" y="182"/>
                  <a:pt x="7" y="182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4"/>
                  <a:pt x="0" y="93"/>
                  <a:pt x="0" y="92"/>
                </a:cubicBezTo>
                <a:cubicBezTo>
                  <a:pt x="0" y="79"/>
                  <a:pt x="7" y="71"/>
                  <a:pt x="20" y="70"/>
                </a:cubicBezTo>
                <a:close/>
                <a:moveTo>
                  <a:pt x="54" y="56"/>
                </a:moveTo>
                <a:cubicBezTo>
                  <a:pt x="66" y="56"/>
                  <a:pt x="76" y="46"/>
                  <a:pt x="76" y="33"/>
                </a:cubicBezTo>
                <a:cubicBezTo>
                  <a:pt x="76" y="21"/>
                  <a:pt x="66" y="11"/>
                  <a:pt x="54" y="11"/>
                </a:cubicBezTo>
                <a:cubicBezTo>
                  <a:pt x="41" y="11"/>
                  <a:pt x="31" y="21"/>
                  <a:pt x="31" y="33"/>
                </a:cubicBezTo>
                <a:cubicBezTo>
                  <a:pt x="31" y="46"/>
                  <a:pt x="41" y="56"/>
                  <a:pt x="54" y="56"/>
                </a:cubicBezTo>
                <a:close/>
                <a:moveTo>
                  <a:pt x="54" y="67"/>
                </a:moveTo>
                <a:cubicBezTo>
                  <a:pt x="35" y="67"/>
                  <a:pt x="20" y="52"/>
                  <a:pt x="20" y="33"/>
                </a:cubicBezTo>
                <a:cubicBezTo>
                  <a:pt x="20" y="15"/>
                  <a:pt x="35" y="0"/>
                  <a:pt x="54" y="0"/>
                </a:cubicBezTo>
                <a:cubicBezTo>
                  <a:pt x="72" y="0"/>
                  <a:pt x="87" y="15"/>
                  <a:pt x="87" y="33"/>
                </a:cubicBezTo>
                <a:cubicBezTo>
                  <a:pt x="87" y="52"/>
                  <a:pt x="72" y="67"/>
                  <a:pt x="54" y="6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8096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6192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04288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72384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0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08576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76672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44768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baseline="-25000"/>
          </a:p>
        </p:txBody>
      </p:sp>
      <p:sp>
        <p:nvSpPr>
          <p:cNvPr id="78" name="Freeform 105">
            <a:extLst>
              <a:ext uri="{FF2B5EF4-FFF2-40B4-BE49-F238E27FC236}">
                <a16:creationId xmlns:a16="http://schemas.microsoft.com/office/drawing/2014/main" id="{906B00D8-2497-AC4D-A424-1239F41F1857}"/>
              </a:ext>
            </a:extLst>
          </p:cNvPr>
          <p:cNvSpPr>
            <a:spLocks noEditPoints="1"/>
          </p:cNvSpPr>
          <p:nvPr/>
        </p:nvSpPr>
        <p:spPr bwMode="auto">
          <a:xfrm>
            <a:off x="2701289" y="2556408"/>
            <a:ext cx="167490" cy="385026"/>
          </a:xfrm>
          <a:custGeom>
            <a:avLst/>
            <a:gdLst>
              <a:gd name="T0" fmla="*/ 63 w 126"/>
              <a:gd name="T1" fmla="*/ 55 h 289"/>
              <a:gd name="T2" fmla="*/ 85 w 126"/>
              <a:gd name="T3" fmla="*/ 33 h 289"/>
              <a:gd name="T4" fmla="*/ 63 w 126"/>
              <a:gd name="T5" fmla="*/ 11 h 289"/>
              <a:gd name="T6" fmla="*/ 41 w 126"/>
              <a:gd name="T7" fmla="*/ 33 h 289"/>
              <a:gd name="T8" fmla="*/ 63 w 126"/>
              <a:gd name="T9" fmla="*/ 55 h 289"/>
              <a:gd name="T10" fmla="*/ 1 w 126"/>
              <a:gd name="T11" fmla="*/ 202 h 289"/>
              <a:gd name="T12" fmla="*/ 0 w 126"/>
              <a:gd name="T13" fmla="*/ 209 h 289"/>
              <a:gd name="T14" fmla="*/ 7 w 126"/>
              <a:gd name="T15" fmla="*/ 209 h 289"/>
              <a:gd name="T16" fmla="*/ 34 w 126"/>
              <a:gd name="T17" fmla="*/ 209 h 289"/>
              <a:gd name="T18" fmla="*/ 39 w 126"/>
              <a:gd name="T19" fmla="*/ 284 h 289"/>
              <a:gd name="T20" fmla="*/ 39 w 126"/>
              <a:gd name="T21" fmla="*/ 289 h 289"/>
              <a:gd name="T22" fmla="*/ 45 w 126"/>
              <a:gd name="T23" fmla="*/ 289 h 289"/>
              <a:gd name="T24" fmla="*/ 81 w 126"/>
              <a:gd name="T25" fmla="*/ 289 h 289"/>
              <a:gd name="T26" fmla="*/ 86 w 126"/>
              <a:gd name="T27" fmla="*/ 289 h 289"/>
              <a:gd name="T28" fmla="*/ 87 w 126"/>
              <a:gd name="T29" fmla="*/ 284 h 289"/>
              <a:gd name="T30" fmla="*/ 92 w 126"/>
              <a:gd name="T31" fmla="*/ 209 h 289"/>
              <a:gd name="T32" fmla="*/ 119 w 126"/>
              <a:gd name="T33" fmla="*/ 209 h 289"/>
              <a:gd name="T34" fmla="*/ 126 w 126"/>
              <a:gd name="T35" fmla="*/ 209 h 289"/>
              <a:gd name="T36" fmla="*/ 124 w 126"/>
              <a:gd name="T37" fmla="*/ 202 h 289"/>
              <a:gd name="T38" fmla="*/ 106 w 126"/>
              <a:gd name="T39" fmla="*/ 94 h 289"/>
              <a:gd name="T40" fmla="*/ 82 w 126"/>
              <a:gd name="T41" fmla="*/ 74 h 289"/>
              <a:gd name="T42" fmla="*/ 63 w 126"/>
              <a:gd name="T43" fmla="*/ 74 h 289"/>
              <a:gd name="T44" fmla="*/ 44 w 126"/>
              <a:gd name="T45" fmla="*/ 74 h 289"/>
              <a:gd name="T46" fmla="*/ 20 w 126"/>
              <a:gd name="T47" fmla="*/ 94 h 289"/>
              <a:gd name="T48" fmla="*/ 1 w 126"/>
              <a:gd name="T49" fmla="*/ 202 h 289"/>
              <a:gd name="T50" fmla="*/ 31 w 126"/>
              <a:gd name="T51" fmla="*/ 96 h 289"/>
              <a:gd name="T52" fmla="*/ 44 w 126"/>
              <a:gd name="T53" fmla="*/ 86 h 289"/>
              <a:gd name="T54" fmla="*/ 63 w 126"/>
              <a:gd name="T55" fmla="*/ 86 h 289"/>
              <a:gd name="T56" fmla="*/ 82 w 126"/>
              <a:gd name="T57" fmla="*/ 86 h 289"/>
              <a:gd name="T58" fmla="*/ 95 w 126"/>
              <a:gd name="T59" fmla="*/ 96 h 289"/>
              <a:gd name="T60" fmla="*/ 112 w 126"/>
              <a:gd name="T61" fmla="*/ 198 h 289"/>
              <a:gd name="T62" fmla="*/ 87 w 126"/>
              <a:gd name="T63" fmla="*/ 198 h 289"/>
              <a:gd name="T64" fmla="*/ 82 w 126"/>
              <a:gd name="T65" fmla="*/ 198 h 289"/>
              <a:gd name="T66" fmla="*/ 81 w 126"/>
              <a:gd name="T67" fmla="*/ 203 h 289"/>
              <a:gd name="T68" fmla="*/ 76 w 126"/>
              <a:gd name="T69" fmla="*/ 278 h 289"/>
              <a:gd name="T70" fmla="*/ 50 w 126"/>
              <a:gd name="T71" fmla="*/ 278 h 289"/>
              <a:gd name="T72" fmla="*/ 45 w 126"/>
              <a:gd name="T73" fmla="*/ 203 h 289"/>
              <a:gd name="T74" fmla="*/ 44 w 126"/>
              <a:gd name="T75" fmla="*/ 198 h 289"/>
              <a:gd name="T76" fmla="*/ 39 w 126"/>
              <a:gd name="T77" fmla="*/ 198 h 289"/>
              <a:gd name="T78" fmla="*/ 14 w 126"/>
              <a:gd name="T79" fmla="*/ 198 h 289"/>
              <a:gd name="T80" fmla="*/ 31 w 126"/>
              <a:gd name="T81" fmla="*/ 96 h 289"/>
              <a:gd name="T82" fmla="*/ 63 w 126"/>
              <a:gd name="T83" fmla="*/ 66 h 289"/>
              <a:gd name="T84" fmla="*/ 30 w 126"/>
              <a:gd name="T85" fmla="*/ 33 h 289"/>
              <a:gd name="T86" fmla="*/ 63 w 126"/>
              <a:gd name="T87" fmla="*/ 0 h 289"/>
              <a:gd name="T88" fmla="*/ 96 w 126"/>
              <a:gd name="T89" fmla="*/ 33 h 289"/>
              <a:gd name="T90" fmla="*/ 63 w 126"/>
              <a:gd name="T91" fmla="*/ 66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6" h="289">
                <a:moveTo>
                  <a:pt x="63" y="55"/>
                </a:moveTo>
                <a:cubicBezTo>
                  <a:pt x="75" y="55"/>
                  <a:pt x="85" y="45"/>
                  <a:pt x="85" y="33"/>
                </a:cubicBezTo>
                <a:cubicBezTo>
                  <a:pt x="85" y="21"/>
                  <a:pt x="75" y="11"/>
                  <a:pt x="63" y="11"/>
                </a:cubicBezTo>
                <a:cubicBezTo>
                  <a:pt x="51" y="11"/>
                  <a:pt x="41" y="21"/>
                  <a:pt x="41" y="33"/>
                </a:cubicBezTo>
                <a:cubicBezTo>
                  <a:pt x="41" y="45"/>
                  <a:pt x="51" y="55"/>
                  <a:pt x="63" y="55"/>
                </a:cubicBezTo>
                <a:close/>
                <a:moveTo>
                  <a:pt x="1" y="202"/>
                </a:moveTo>
                <a:cubicBezTo>
                  <a:pt x="0" y="209"/>
                  <a:pt x="0" y="209"/>
                  <a:pt x="0" y="209"/>
                </a:cubicBezTo>
                <a:cubicBezTo>
                  <a:pt x="7" y="209"/>
                  <a:pt x="7" y="209"/>
                  <a:pt x="7" y="209"/>
                </a:cubicBezTo>
                <a:cubicBezTo>
                  <a:pt x="34" y="209"/>
                  <a:pt x="34" y="209"/>
                  <a:pt x="34" y="209"/>
                </a:cubicBezTo>
                <a:cubicBezTo>
                  <a:pt x="39" y="284"/>
                  <a:pt x="39" y="284"/>
                  <a:pt x="39" y="284"/>
                </a:cubicBezTo>
                <a:cubicBezTo>
                  <a:pt x="39" y="289"/>
                  <a:pt x="39" y="289"/>
                  <a:pt x="39" y="289"/>
                </a:cubicBezTo>
                <a:cubicBezTo>
                  <a:pt x="45" y="289"/>
                  <a:pt x="45" y="289"/>
                  <a:pt x="45" y="289"/>
                </a:cubicBezTo>
                <a:cubicBezTo>
                  <a:pt x="81" y="289"/>
                  <a:pt x="81" y="289"/>
                  <a:pt x="81" y="289"/>
                </a:cubicBezTo>
                <a:cubicBezTo>
                  <a:pt x="86" y="289"/>
                  <a:pt x="86" y="289"/>
                  <a:pt x="86" y="289"/>
                </a:cubicBezTo>
                <a:cubicBezTo>
                  <a:pt x="87" y="284"/>
                  <a:pt x="87" y="284"/>
                  <a:pt x="87" y="284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119" y="209"/>
                  <a:pt x="119" y="209"/>
                  <a:pt x="119" y="209"/>
                </a:cubicBezTo>
                <a:cubicBezTo>
                  <a:pt x="126" y="209"/>
                  <a:pt x="126" y="209"/>
                  <a:pt x="126" y="209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06" y="94"/>
                  <a:pt x="106" y="94"/>
                  <a:pt x="106" y="94"/>
                </a:cubicBezTo>
                <a:cubicBezTo>
                  <a:pt x="103" y="81"/>
                  <a:pt x="95" y="74"/>
                  <a:pt x="82" y="74"/>
                </a:cubicBezTo>
                <a:cubicBezTo>
                  <a:pt x="63" y="74"/>
                  <a:pt x="63" y="74"/>
                  <a:pt x="63" y="74"/>
                </a:cubicBezTo>
                <a:cubicBezTo>
                  <a:pt x="44" y="74"/>
                  <a:pt x="44" y="74"/>
                  <a:pt x="44" y="74"/>
                </a:cubicBezTo>
                <a:cubicBezTo>
                  <a:pt x="31" y="74"/>
                  <a:pt x="22" y="81"/>
                  <a:pt x="20" y="94"/>
                </a:cubicBezTo>
                <a:cubicBezTo>
                  <a:pt x="1" y="202"/>
                  <a:pt x="1" y="202"/>
                  <a:pt x="1" y="202"/>
                </a:cubicBezTo>
                <a:close/>
                <a:moveTo>
                  <a:pt x="31" y="96"/>
                </a:moveTo>
                <a:cubicBezTo>
                  <a:pt x="33" y="88"/>
                  <a:pt x="36" y="85"/>
                  <a:pt x="44" y="86"/>
                </a:cubicBezTo>
                <a:cubicBezTo>
                  <a:pt x="63" y="86"/>
                  <a:pt x="63" y="86"/>
                  <a:pt x="63" y="86"/>
                </a:cubicBezTo>
                <a:cubicBezTo>
                  <a:pt x="82" y="86"/>
                  <a:pt x="82" y="86"/>
                  <a:pt x="82" y="86"/>
                </a:cubicBezTo>
                <a:cubicBezTo>
                  <a:pt x="90" y="86"/>
                  <a:pt x="93" y="88"/>
                  <a:pt x="95" y="96"/>
                </a:cubicBezTo>
                <a:cubicBezTo>
                  <a:pt x="112" y="198"/>
                  <a:pt x="112" y="198"/>
                  <a:pt x="112" y="198"/>
                </a:cubicBezTo>
                <a:cubicBezTo>
                  <a:pt x="87" y="198"/>
                  <a:pt x="87" y="198"/>
                  <a:pt x="87" y="198"/>
                </a:cubicBezTo>
                <a:cubicBezTo>
                  <a:pt x="82" y="198"/>
                  <a:pt x="82" y="198"/>
                  <a:pt x="82" y="198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76" y="278"/>
                  <a:pt x="76" y="278"/>
                  <a:pt x="76" y="278"/>
                </a:cubicBezTo>
                <a:cubicBezTo>
                  <a:pt x="50" y="278"/>
                  <a:pt x="50" y="278"/>
                  <a:pt x="50" y="278"/>
                </a:cubicBezTo>
                <a:cubicBezTo>
                  <a:pt x="45" y="203"/>
                  <a:pt x="45" y="203"/>
                  <a:pt x="45" y="203"/>
                </a:cubicBezTo>
                <a:cubicBezTo>
                  <a:pt x="44" y="198"/>
                  <a:pt x="44" y="198"/>
                  <a:pt x="44" y="198"/>
                </a:cubicBezTo>
                <a:cubicBezTo>
                  <a:pt x="39" y="198"/>
                  <a:pt x="39" y="198"/>
                  <a:pt x="39" y="198"/>
                </a:cubicBezTo>
                <a:cubicBezTo>
                  <a:pt x="14" y="198"/>
                  <a:pt x="14" y="198"/>
                  <a:pt x="14" y="198"/>
                </a:cubicBezTo>
                <a:cubicBezTo>
                  <a:pt x="31" y="96"/>
                  <a:pt x="31" y="96"/>
                  <a:pt x="31" y="96"/>
                </a:cubicBezTo>
                <a:close/>
                <a:moveTo>
                  <a:pt x="63" y="66"/>
                </a:moveTo>
                <a:cubicBezTo>
                  <a:pt x="45" y="66"/>
                  <a:pt x="30" y="51"/>
                  <a:pt x="30" y="33"/>
                </a:cubicBezTo>
                <a:cubicBezTo>
                  <a:pt x="30" y="15"/>
                  <a:pt x="45" y="0"/>
                  <a:pt x="63" y="0"/>
                </a:cubicBezTo>
                <a:cubicBezTo>
                  <a:pt x="81" y="0"/>
                  <a:pt x="96" y="15"/>
                  <a:pt x="96" y="33"/>
                </a:cubicBezTo>
                <a:cubicBezTo>
                  <a:pt x="96" y="51"/>
                  <a:pt x="81" y="66"/>
                  <a:pt x="63" y="6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8096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6192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04288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72384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0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08576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76672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44768" algn="l" defTabSz="1536192" rtl="0" eaLnBrk="1" latinLnBrk="0" hangingPunct="1"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baseline="-25000"/>
          </a:p>
        </p:txBody>
      </p:sp>
      <p:sp>
        <p:nvSpPr>
          <p:cNvPr id="79" name="Freeform 556">
            <a:extLst>
              <a:ext uri="{FF2B5EF4-FFF2-40B4-BE49-F238E27FC236}">
                <a16:creationId xmlns:a16="http://schemas.microsoft.com/office/drawing/2014/main" id="{4F1F3E2F-D994-2242-96B0-896D87923CE7}"/>
              </a:ext>
            </a:extLst>
          </p:cNvPr>
          <p:cNvSpPr>
            <a:spLocks noEditPoints="1"/>
          </p:cNvSpPr>
          <p:nvPr/>
        </p:nvSpPr>
        <p:spPr bwMode="auto">
          <a:xfrm>
            <a:off x="1182978" y="2085579"/>
            <a:ext cx="274885" cy="274141"/>
          </a:xfrm>
          <a:custGeom>
            <a:avLst/>
            <a:gdLst>
              <a:gd name="T0" fmla="*/ 72 w 143"/>
              <a:gd name="T1" fmla="*/ 36 h 142"/>
              <a:gd name="T2" fmla="*/ 99 w 143"/>
              <a:gd name="T3" fmla="*/ 62 h 142"/>
              <a:gd name="T4" fmla="*/ 99 w 143"/>
              <a:gd name="T5" fmla="*/ 68 h 142"/>
              <a:gd name="T6" fmla="*/ 92 w 143"/>
              <a:gd name="T7" fmla="*/ 68 h 142"/>
              <a:gd name="T8" fmla="*/ 76 w 143"/>
              <a:gd name="T9" fmla="*/ 52 h 142"/>
              <a:gd name="T10" fmla="*/ 76 w 143"/>
              <a:gd name="T11" fmla="*/ 102 h 142"/>
              <a:gd name="T12" fmla="*/ 75 w 143"/>
              <a:gd name="T13" fmla="*/ 105 h 142"/>
              <a:gd name="T14" fmla="*/ 72 w 143"/>
              <a:gd name="T15" fmla="*/ 107 h 142"/>
              <a:gd name="T16" fmla="*/ 69 w 143"/>
              <a:gd name="T17" fmla="*/ 105 h 142"/>
              <a:gd name="T18" fmla="*/ 67 w 143"/>
              <a:gd name="T19" fmla="*/ 102 h 142"/>
              <a:gd name="T20" fmla="*/ 67 w 143"/>
              <a:gd name="T21" fmla="*/ 52 h 142"/>
              <a:gd name="T22" fmla="*/ 51 w 143"/>
              <a:gd name="T23" fmla="*/ 68 h 142"/>
              <a:gd name="T24" fmla="*/ 45 w 143"/>
              <a:gd name="T25" fmla="*/ 68 h 142"/>
              <a:gd name="T26" fmla="*/ 43 w 143"/>
              <a:gd name="T27" fmla="*/ 65 h 142"/>
              <a:gd name="T28" fmla="*/ 45 w 143"/>
              <a:gd name="T29" fmla="*/ 62 h 142"/>
              <a:gd name="T30" fmla="*/ 72 w 143"/>
              <a:gd name="T31" fmla="*/ 36 h 142"/>
              <a:gd name="T32" fmla="*/ 72 w 143"/>
              <a:gd name="T33" fmla="*/ 9 h 142"/>
              <a:gd name="T34" fmla="*/ 27 w 143"/>
              <a:gd name="T35" fmla="*/ 27 h 142"/>
              <a:gd name="T36" fmla="*/ 9 w 143"/>
              <a:gd name="T37" fmla="*/ 71 h 142"/>
              <a:gd name="T38" fmla="*/ 27 w 143"/>
              <a:gd name="T39" fmla="*/ 115 h 142"/>
              <a:gd name="T40" fmla="*/ 72 w 143"/>
              <a:gd name="T41" fmla="*/ 133 h 142"/>
              <a:gd name="T42" fmla="*/ 116 w 143"/>
              <a:gd name="T43" fmla="*/ 115 h 142"/>
              <a:gd name="T44" fmla="*/ 134 w 143"/>
              <a:gd name="T45" fmla="*/ 71 h 142"/>
              <a:gd name="T46" fmla="*/ 116 w 143"/>
              <a:gd name="T47" fmla="*/ 27 h 142"/>
              <a:gd name="T48" fmla="*/ 72 w 143"/>
              <a:gd name="T49" fmla="*/ 9 h 142"/>
              <a:gd name="T50" fmla="*/ 72 w 143"/>
              <a:gd name="T51" fmla="*/ 0 h 142"/>
              <a:gd name="T52" fmla="*/ 122 w 143"/>
              <a:gd name="T53" fmla="*/ 21 h 142"/>
              <a:gd name="T54" fmla="*/ 143 w 143"/>
              <a:gd name="T55" fmla="*/ 71 h 142"/>
              <a:gd name="T56" fmla="*/ 122 w 143"/>
              <a:gd name="T57" fmla="*/ 121 h 142"/>
              <a:gd name="T58" fmla="*/ 72 w 143"/>
              <a:gd name="T59" fmla="*/ 142 h 142"/>
              <a:gd name="T60" fmla="*/ 21 w 143"/>
              <a:gd name="T61" fmla="*/ 121 h 142"/>
              <a:gd name="T62" fmla="*/ 0 w 143"/>
              <a:gd name="T63" fmla="*/ 71 h 142"/>
              <a:gd name="T64" fmla="*/ 21 w 143"/>
              <a:gd name="T65" fmla="*/ 21 h 142"/>
              <a:gd name="T66" fmla="*/ 72 w 143"/>
              <a:gd name="T67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3" h="142">
                <a:moveTo>
                  <a:pt x="72" y="36"/>
                </a:moveTo>
                <a:cubicBezTo>
                  <a:pt x="99" y="62"/>
                  <a:pt x="99" y="62"/>
                  <a:pt x="99" y="62"/>
                </a:cubicBezTo>
                <a:cubicBezTo>
                  <a:pt x="101" y="64"/>
                  <a:pt x="101" y="66"/>
                  <a:pt x="99" y="68"/>
                </a:cubicBezTo>
                <a:cubicBezTo>
                  <a:pt x="96" y="70"/>
                  <a:pt x="94" y="70"/>
                  <a:pt x="92" y="68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6" y="104"/>
                  <a:pt x="76" y="105"/>
                  <a:pt x="75" y="105"/>
                </a:cubicBezTo>
                <a:cubicBezTo>
                  <a:pt x="74" y="106"/>
                  <a:pt x="73" y="107"/>
                  <a:pt x="72" y="107"/>
                </a:cubicBezTo>
                <a:cubicBezTo>
                  <a:pt x="71" y="107"/>
                  <a:pt x="70" y="106"/>
                  <a:pt x="69" y="105"/>
                </a:cubicBezTo>
                <a:cubicBezTo>
                  <a:pt x="68" y="105"/>
                  <a:pt x="67" y="104"/>
                  <a:pt x="67" y="102"/>
                </a:cubicBezTo>
                <a:cubicBezTo>
                  <a:pt x="67" y="52"/>
                  <a:pt x="67" y="52"/>
                  <a:pt x="67" y="52"/>
                </a:cubicBezTo>
                <a:cubicBezTo>
                  <a:pt x="51" y="68"/>
                  <a:pt x="51" y="68"/>
                  <a:pt x="51" y="68"/>
                </a:cubicBezTo>
                <a:cubicBezTo>
                  <a:pt x="49" y="70"/>
                  <a:pt x="47" y="70"/>
                  <a:pt x="45" y="68"/>
                </a:cubicBezTo>
                <a:cubicBezTo>
                  <a:pt x="44" y="67"/>
                  <a:pt x="43" y="66"/>
                  <a:pt x="43" y="65"/>
                </a:cubicBezTo>
                <a:cubicBezTo>
                  <a:pt x="43" y="64"/>
                  <a:pt x="44" y="63"/>
                  <a:pt x="45" y="62"/>
                </a:cubicBezTo>
                <a:lnTo>
                  <a:pt x="72" y="36"/>
                </a:lnTo>
                <a:close/>
                <a:moveTo>
                  <a:pt x="72" y="9"/>
                </a:moveTo>
                <a:cubicBezTo>
                  <a:pt x="54" y="9"/>
                  <a:pt x="40" y="15"/>
                  <a:pt x="27" y="27"/>
                </a:cubicBezTo>
                <a:cubicBezTo>
                  <a:pt x="15" y="39"/>
                  <a:pt x="9" y="54"/>
                  <a:pt x="9" y="71"/>
                </a:cubicBezTo>
                <a:cubicBezTo>
                  <a:pt x="9" y="88"/>
                  <a:pt x="15" y="103"/>
                  <a:pt x="27" y="115"/>
                </a:cubicBezTo>
                <a:cubicBezTo>
                  <a:pt x="40" y="127"/>
                  <a:pt x="54" y="133"/>
                  <a:pt x="72" y="133"/>
                </a:cubicBezTo>
                <a:cubicBezTo>
                  <a:pt x="89" y="133"/>
                  <a:pt x="104" y="127"/>
                  <a:pt x="116" y="115"/>
                </a:cubicBezTo>
                <a:cubicBezTo>
                  <a:pt x="128" y="103"/>
                  <a:pt x="134" y="88"/>
                  <a:pt x="134" y="71"/>
                </a:cubicBezTo>
                <a:cubicBezTo>
                  <a:pt x="134" y="54"/>
                  <a:pt x="128" y="39"/>
                  <a:pt x="116" y="27"/>
                </a:cubicBezTo>
                <a:cubicBezTo>
                  <a:pt x="104" y="15"/>
                  <a:pt x="89" y="9"/>
                  <a:pt x="72" y="9"/>
                </a:cubicBezTo>
                <a:close/>
                <a:moveTo>
                  <a:pt x="72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2"/>
                  <a:pt x="143" y="71"/>
                </a:cubicBezTo>
                <a:cubicBezTo>
                  <a:pt x="143" y="91"/>
                  <a:pt x="136" y="108"/>
                  <a:pt x="122" y="121"/>
                </a:cubicBezTo>
                <a:cubicBezTo>
                  <a:pt x="108" y="135"/>
                  <a:pt x="91" y="142"/>
                  <a:pt x="72" y="142"/>
                </a:cubicBezTo>
                <a:cubicBezTo>
                  <a:pt x="52" y="142"/>
                  <a:pt x="35" y="135"/>
                  <a:pt x="21" y="121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2"/>
                  <a:pt x="7" y="35"/>
                  <a:pt x="21" y="21"/>
                </a:cubicBezTo>
                <a:cubicBezTo>
                  <a:pt x="35" y="7"/>
                  <a:pt x="52" y="0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0" name="Freeform 486">
            <a:extLst>
              <a:ext uri="{FF2B5EF4-FFF2-40B4-BE49-F238E27FC236}">
                <a16:creationId xmlns:a16="http://schemas.microsoft.com/office/drawing/2014/main" id="{DB08C323-1F7C-6542-8F05-8E06FC228FB4}"/>
              </a:ext>
            </a:extLst>
          </p:cNvPr>
          <p:cNvSpPr>
            <a:spLocks noEditPoints="1"/>
          </p:cNvSpPr>
          <p:nvPr/>
        </p:nvSpPr>
        <p:spPr bwMode="auto">
          <a:xfrm>
            <a:off x="1182978" y="2616796"/>
            <a:ext cx="274885" cy="276112"/>
          </a:xfrm>
          <a:custGeom>
            <a:avLst/>
            <a:gdLst>
              <a:gd name="T0" fmla="*/ 72 w 143"/>
              <a:gd name="T1" fmla="*/ 9 h 143"/>
              <a:gd name="T2" fmla="*/ 51 w 143"/>
              <a:gd name="T3" fmla="*/ 17 h 143"/>
              <a:gd name="T4" fmla="*/ 40 w 143"/>
              <a:gd name="T5" fmla="*/ 31 h 143"/>
              <a:gd name="T6" fmla="*/ 40 w 143"/>
              <a:gd name="T7" fmla="*/ 54 h 143"/>
              <a:gd name="T8" fmla="*/ 44 w 143"/>
              <a:gd name="T9" fmla="*/ 71 h 143"/>
              <a:gd name="T10" fmla="*/ 54 w 143"/>
              <a:gd name="T11" fmla="*/ 86 h 143"/>
              <a:gd name="T12" fmla="*/ 57 w 143"/>
              <a:gd name="T13" fmla="*/ 94 h 143"/>
              <a:gd name="T14" fmla="*/ 52 w 143"/>
              <a:gd name="T15" fmla="*/ 101 h 143"/>
              <a:gd name="T16" fmla="*/ 13 w 143"/>
              <a:gd name="T17" fmla="*/ 120 h 143"/>
              <a:gd name="T18" fmla="*/ 9 w 143"/>
              <a:gd name="T19" fmla="*/ 125 h 143"/>
              <a:gd name="T20" fmla="*/ 9 w 143"/>
              <a:gd name="T21" fmla="*/ 134 h 143"/>
              <a:gd name="T22" fmla="*/ 134 w 143"/>
              <a:gd name="T23" fmla="*/ 134 h 143"/>
              <a:gd name="T24" fmla="*/ 134 w 143"/>
              <a:gd name="T25" fmla="*/ 125 h 143"/>
              <a:gd name="T26" fmla="*/ 131 w 143"/>
              <a:gd name="T27" fmla="*/ 120 h 143"/>
              <a:gd name="T28" fmla="*/ 130 w 143"/>
              <a:gd name="T29" fmla="*/ 120 h 143"/>
              <a:gd name="T30" fmla="*/ 92 w 143"/>
              <a:gd name="T31" fmla="*/ 101 h 143"/>
              <a:gd name="T32" fmla="*/ 86 w 143"/>
              <a:gd name="T33" fmla="*/ 94 h 143"/>
              <a:gd name="T34" fmla="*/ 90 w 143"/>
              <a:gd name="T35" fmla="*/ 86 h 143"/>
              <a:gd name="T36" fmla="*/ 100 w 143"/>
              <a:gd name="T37" fmla="*/ 71 h 143"/>
              <a:gd name="T38" fmla="*/ 103 w 143"/>
              <a:gd name="T39" fmla="*/ 54 h 143"/>
              <a:gd name="T40" fmla="*/ 103 w 143"/>
              <a:gd name="T41" fmla="*/ 31 h 143"/>
              <a:gd name="T42" fmla="*/ 93 w 143"/>
              <a:gd name="T43" fmla="*/ 17 h 143"/>
              <a:gd name="T44" fmla="*/ 72 w 143"/>
              <a:gd name="T45" fmla="*/ 9 h 143"/>
              <a:gd name="T46" fmla="*/ 72 w 143"/>
              <a:gd name="T47" fmla="*/ 0 h 143"/>
              <a:gd name="T48" fmla="*/ 99 w 143"/>
              <a:gd name="T49" fmla="*/ 10 h 143"/>
              <a:gd name="T50" fmla="*/ 112 w 143"/>
              <a:gd name="T51" fmla="*/ 31 h 143"/>
              <a:gd name="T52" fmla="*/ 112 w 143"/>
              <a:gd name="T53" fmla="*/ 54 h 143"/>
              <a:gd name="T54" fmla="*/ 108 w 143"/>
              <a:gd name="T55" fmla="*/ 75 h 143"/>
              <a:gd name="T56" fmla="*/ 95 w 143"/>
              <a:gd name="T57" fmla="*/ 93 h 143"/>
              <a:gd name="T58" fmla="*/ 134 w 143"/>
              <a:gd name="T59" fmla="*/ 112 h 143"/>
              <a:gd name="T60" fmla="*/ 136 w 143"/>
              <a:gd name="T61" fmla="*/ 113 h 143"/>
              <a:gd name="T62" fmla="*/ 141 w 143"/>
              <a:gd name="T63" fmla="*/ 116 h 143"/>
              <a:gd name="T64" fmla="*/ 143 w 143"/>
              <a:gd name="T65" fmla="*/ 121 h 143"/>
              <a:gd name="T66" fmla="*/ 143 w 143"/>
              <a:gd name="T67" fmla="*/ 134 h 143"/>
              <a:gd name="T68" fmla="*/ 140 w 143"/>
              <a:gd name="T69" fmla="*/ 140 h 143"/>
              <a:gd name="T70" fmla="*/ 134 w 143"/>
              <a:gd name="T71" fmla="*/ 143 h 143"/>
              <a:gd name="T72" fmla="*/ 9 w 143"/>
              <a:gd name="T73" fmla="*/ 143 h 143"/>
              <a:gd name="T74" fmla="*/ 3 w 143"/>
              <a:gd name="T75" fmla="*/ 140 h 143"/>
              <a:gd name="T76" fmla="*/ 0 w 143"/>
              <a:gd name="T77" fmla="*/ 134 h 143"/>
              <a:gd name="T78" fmla="*/ 0 w 143"/>
              <a:gd name="T79" fmla="*/ 121 h 143"/>
              <a:gd name="T80" fmla="*/ 3 w 143"/>
              <a:gd name="T81" fmla="*/ 116 h 143"/>
              <a:gd name="T82" fmla="*/ 7 w 143"/>
              <a:gd name="T83" fmla="*/ 113 h 143"/>
              <a:gd name="T84" fmla="*/ 9 w 143"/>
              <a:gd name="T85" fmla="*/ 112 h 143"/>
              <a:gd name="T86" fmla="*/ 48 w 143"/>
              <a:gd name="T87" fmla="*/ 93 h 143"/>
              <a:gd name="T88" fmla="*/ 36 w 143"/>
              <a:gd name="T89" fmla="*/ 75 h 143"/>
              <a:gd name="T90" fmla="*/ 32 w 143"/>
              <a:gd name="T91" fmla="*/ 54 h 143"/>
              <a:gd name="T92" fmla="*/ 32 w 143"/>
              <a:gd name="T93" fmla="*/ 31 h 143"/>
              <a:gd name="T94" fmla="*/ 44 w 143"/>
              <a:gd name="T95" fmla="*/ 10 h 143"/>
              <a:gd name="T96" fmla="*/ 72 w 143"/>
              <a:gd name="T9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3" h="143">
                <a:moveTo>
                  <a:pt x="72" y="9"/>
                </a:moveTo>
                <a:cubicBezTo>
                  <a:pt x="64" y="9"/>
                  <a:pt x="57" y="12"/>
                  <a:pt x="51" y="17"/>
                </a:cubicBezTo>
                <a:cubicBezTo>
                  <a:pt x="44" y="22"/>
                  <a:pt x="40" y="27"/>
                  <a:pt x="40" y="31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9"/>
                  <a:pt x="42" y="65"/>
                  <a:pt x="44" y="71"/>
                </a:cubicBezTo>
                <a:cubicBezTo>
                  <a:pt x="46" y="78"/>
                  <a:pt x="50" y="83"/>
                  <a:pt x="54" y="86"/>
                </a:cubicBezTo>
                <a:cubicBezTo>
                  <a:pt x="57" y="88"/>
                  <a:pt x="58" y="91"/>
                  <a:pt x="57" y="94"/>
                </a:cubicBezTo>
                <a:cubicBezTo>
                  <a:pt x="57" y="98"/>
                  <a:pt x="55" y="100"/>
                  <a:pt x="52" y="101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21"/>
                  <a:pt x="9" y="123"/>
                  <a:pt x="9" y="125"/>
                </a:cubicBezTo>
                <a:cubicBezTo>
                  <a:pt x="9" y="134"/>
                  <a:pt x="9" y="134"/>
                  <a:pt x="9" y="134"/>
                </a:cubicBezTo>
                <a:cubicBezTo>
                  <a:pt x="134" y="134"/>
                  <a:pt x="134" y="134"/>
                  <a:pt x="134" y="134"/>
                </a:cubicBezTo>
                <a:cubicBezTo>
                  <a:pt x="134" y="125"/>
                  <a:pt x="134" y="125"/>
                  <a:pt x="134" y="125"/>
                </a:cubicBezTo>
                <a:cubicBezTo>
                  <a:pt x="134" y="122"/>
                  <a:pt x="133" y="121"/>
                  <a:pt x="131" y="120"/>
                </a:cubicBezTo>
                <a:cubicBezTo>
                  <a:pt x="130" y="120"/>
                  <a:pt x="130" y="120"/>
                  <a:pt x="130" y="120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89" y="100"/>
                  <a:pt x="87" y="98"/>
                  <a:pt x="86" y="94"/>
                </a:cubicBezTo>
                <a:cubicBezTo>
                  <a:pt x="86" y="91"/>
                  <a:pt x="87" y="88"/>
                  <a:pt x="90" y="86"/>
                </a:cubicBezTo>
                <a:cubicBezTo>
                  <a:pt x="94" y="83"/>
                  <a:pt x="97" y="78"/>
                  <a:pt x="100" y="71"/>
                </a:cubicBezTo>
                <a:cubicBezTo>
                  <a:pt x="102" y="65"/>
                  <a:pt x="103" y="59"/>
                  <a:pt x="103" y="54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103" y="27"/>
                  <a:pt x="100" y="22"/>
                  <a:pt x="93" y="17"/>
                </a:cubicBezTo>
                <a:cubicBezTo>
                  <a:pt x="86" y="12"/>
                  <a:pt x="79" y="9"/>
                  <a:pt x="72" y="9"/>
                </a:cubicBezTo>
                <a:close/>
                <a:moveTo>
                  <a:pt x="72" y="0"/>
                </a:moveTo>
                <a:cubicBezTo>
                  <a:pt x="81" y="0"/>
                  <a:pt x="90" y="4"/>
                  <a:pt x="99" y="10"/>
                </a:cubicBezTo>
                <a:cubicBezTo>
                  <a:pt x="108" y="17"/>
                  <a:pt x="112" y="24"/>
                  <a:pt x="112" y="31"/>
                </a:cubicBezTo>
                <a:cubicBezTo>
                  <a:pt x="112" y="54"/>
                  <a:pt x="112" y="54"/>
                  <a:pt x="112" y="54"/>
                </a:cubicBezTo>
                <a:cubicBezTo>
                  <a:pt x="112" y="60"/>
                  <a:pt x="111" y="67"/>
                  <a:pt x="108" y="75"/>
                </a:cubicBezTo>
                <a:cubicBezTo>
                  <a:pt x="105" y="83"/>
                  <a:pt x="101" y="89"/>
                  <a:pt x="95" y="93"/>
                </a:cubicBezTo>
                <a:cubicBezTo>
                  <a:pt x="134" y="112"/>
                  <a:pt x="134" y="112"/>
                  <a:pt x="134" y="112"/>
                </a:cubicBezTo>
                <a:cubicBezTo>
                  <a:pt x="136" y="113"/>
                  <a:pt x="136" y="113"/>
                  <a:pt x="136" y="113"/>
                </a:cubicBezTo>
                <a:cubicBezTo>
                  <a:pt x="138" y="113"/>
                  <a:pt x="139" y="114"/>
                  <a:pt x="141" y="116"/>
                </a:cubicBezTo>
                <a:cubicBezTo>
                  <a:pt x="142" y="117"/>
                  <a:pt x="143" y="119"/>
                  <a:pt x="143" y="121"/>
                </a:cubicBezTo>
                <a:cubicBezTo>
                  <a:pt x="143" y="134"/>
                  <a:pt x="143" y="134"/>
                  <a:pt x="143" y="134"/>
                </a:cubicBezTo>
                <a:cubicBezTo>
                  <a:pt x="143" y="137"/>
                  <a:pt x="142" y="139"/>
                  <a:pt x="140" y="140"/>
                </a:cubicBezTo>
                <a:cubicBezTo>
                  <a:pt x="139" y="142"/>
                  <a:pt x="137" y="143"/>
                  <a:pt x="134" y="143"/>
                </a:cubicBezTo>
                <a:cubicBezTo>
                  <a:pt x="9" y="143"/>
                  <a:pt x="9" y="143"/>
                  <a:pt x="9" y="143"/>
                </a:cubicBezTo>
                <a:cubicBezTo>
                  <a:pt x="7" y="143"/>
                  <a:pt x="5" y="142"/>
                  <a:pt x="3" y="140"/>
                </a:cubicBezTo>
                <a:cubicBezTo>
                  <a:pt x="1" y="139"/>
                  <a:pt x="0" y="137"/>
                  <a:pt x="0" y="134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19"/>
                  <a:pt x="1" y="118"/>
                  <a:pt x="3" y="116"/>
                </a:cubicBezTo>
                <a:cubicBezTo>
                  <a:pt x="4" y="115"/>
                  <a:pt x="6" y="113"/>
                  <a:pt x="7" y="113"/>
                </a:cubicBezTo>
                <a:cubicBezTo>
                  <a:pt x="8" y="112"/>
                  <a:pt x="8" y="112"/>
                  <a:pt x="9" y="112"/>
                </a:cubicBezTo>
                <a:cubicBezTo>
                  <a:pt x="48" y="93"/>
                  <a:pt x="48" y="93"/>
                  <a:pt x="48" y="93"/>
                </a:cubicBezTo>
                <a:cubicBezTo>
                  <a:pt x="43" y="89"/>
                  <a:pt x="39" y="83"/>
                  <a:pt x="36" y="75"/>
                </a:cubicBezTo>
                <a:cubicBezTo>
                  <a:pt x="33" y="67"/>
                  <a:pt x="32" y="60"/>
                  <a:pt x="32" y="54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24"/>
                  <a:pt x="36" y="17"/>
                  <a:pt x="44" y="10"/>
                </a:cubicBezTo>
                <a:cubicBezTo>
                  <a:pt x="53" y="4"/>
                  <a:pt x="62" y="0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Freeform 557">
            <a:extLst>
              <a:ext uri="{FF2B5EF4-FFF2-40B4-BE49-F238E27FC236}">
                <a16:creationId xmlns:a16="http://schemas.microsoft.com/office/drawing/2014/main" id="{BD241782-0FD5-034C-900E-852159BECB28}"/>
              </a:ext>
            </a:extLst>
          </p:cNvPr>
          <p:cNvSpPr>
            <a:spLocks noEditPoints="1"/>
          </p:cNvSpPr>
          <p:nvPr/>
        </p:nvSpPr>
        <p:spPr bwMode="auto">
          <a:xfrm>
            <a:off x="1675717" y="2085579"/>
            <a:ext cx="274885" cy="274141"/>
          </a:xfrm>
          <a:custGeom>
            <a:avLst/>
            <a:gdLst>
              <a:gd name="T0" fmla="*/ 77 w 143"/>
              <a:gd name="T1" fmla="*/ 43 h 142"/>
              <a:gd name="T2" fmla="*/ 81 w 143"/>
              <a:gd name="T3" fmla="*/ 44 h 142"/>
              <a:gd name="T4" fmla="*/ 107 w 143"/>
              <a:gd name="T5" fmla="*/ 71 h 142"/>
              <a:gd name="T6" fmla="*/ 81 w 143"/>
              <a:gd name="T7" fmla="*/ 98 h 142"/>
              <a:gd name="T8" fmla="*/ 77 w 143"/>
              <a:gd name="T9" fmla="*/ 100 h 142"/>
              <a:gd name="T10" fmla="*/ 74 w 143"/>
              <a:gd name="T11" fmla="*/ 98 h 142"/>
              <a:gd name="T12" fmla="*/ 74 w 143"/>
              <a:gd name="T13" fmla="*/ 92 h 142"/>
              <a:gd name="T14" fmla="*/ 91 w 143"/>
              <a:gd name="T15" fmla="*/ 76 h 142"/>
              <a:gd name="T16" fmla="*/ 40 w 143"/>
              <a:gd name="T17" fmla="*/ 76 h 142"/>
              <a:gd name="T18" fmla="*/ 37 w 143"/>
              <a:gd name="T19" fmla="*/ 74 h 142"/>
              <a:gd name="T20" fmla="*/ 36 w 143"/>
              <a:gd name="T21" fmla="*/ 71 h 142"/>
              <a:gd name="T22" fmla="*/ 37 w 143"/>
              <a:gd name="T23" fmla="*/ 68 h 142"/>
              <a:gd name="T24" fmla="*/ 40 w 143"/>
              <a:gd name="T25" fmla="*/ 67 h 142"/>
              <a:gd name="T26" fmla="*/ 90 w 143"/>
              <a:gd name="T27" fmla="*/ 67 h 142"/>
              <a:gd name="T28" fmla="*/ 74 w 143"/>
              <a:gd name="T29" fmla="*/ 51 h 142"/>
              <a:gd name="T30" fmla="*/ 74 w 143"/>
              <a:gd name="T31" fmla="*/ 44 h 142"/>
              <a:gd name="T32" fmla="*/ 77 w 143"/>
              <a:gd name="T33" fmla="*/ 43 h 142"/>
              <a:gd name="T34" fmla="*/ 71 w 143"/>
              <a:gd name="T35" fmla="*/ 9 h 142"/>
              <a:gd name="T36" fmla="*/ 27 w 143"/>
              <a:gd name="T37" fmla="*/ 27 h 142"/>
              <a:gd name="T38" fmla="*/ 9 w 143"/>
              <a:gd name="T39" fmla="*/ 71 h 142"/>
              <a:gd name="T40" fmla="*/ 27 w 143"/>
              <a:gd name="T41" fmla="*/ 115 h 142"/>
              <a:gd name="T42" fmla="*/ 71 w 143"/>
              <a:gd name="T43" fmla="*/ 134 h 142"/>
              <a:gd name="T44" fmla="*/ 116 w 143"/>
              <a:gd name="T45" fmla="*/ 115 h 142"/>
              <a:gd name="T46" fmla="*/ 134 w 143"/>
              <a:gd name="T47" fmla="*/ 71 h 142"/>
              <a:gd name="T48" fmla="*/ 116 w 143"/>
              <a:gd name="T49" fmla="*/ 27 h 142"/>
              <a:gd name="T50" fmla="*/ 71 w 143"/>
              <a:gd name="T51" fmla="*/ 9 h 142"/>
              <a:gd name="T52" fmla="*/ 71 w 143"/>
              <a:gd name="T53" fmla="*/ 0 h 142"/>
              <a:gd name="T54" fmla="*/ 122 w 143"/>
              <a:gd name="T55" fmla="*/ 21 h 142"/>
              <a:gd name="T56" fmla="*/ 143 w 143"/>
              <a:gd name="T57" fmla="*/ 71 h 142"/>
              <a:gd name="T58" fmla="*/ 122 w 143"/>
              <a:gd name="T59" fmla="*/ 121 h 142"/>
              <a:gd name="T60" fmla="*/ 71 w 143"/>
              <a:gd name="T61" fmla="*/ 142 h 142"/>
              <a:gd name="T62" fmla="*/ 21 w 143"/>
              <a:gd name="T63" fmla="*/ 121 h 142"/>
              <a:gd name="T64" fmla="*/ 0 w 143"/>
              <a:gd name="T65" fmla="*/ 71 h 142"/>
              <a:gd name="T66" fmla="*/ 21 w 143"/>
              <a:gd name="T67" fmla="*/ 21 h 142"/>
              <a:gd name="T68" fmla="*/ 71 w 143"/>
              <a:gd name="T6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3" h="142">
                <a:moveTo>
                  <a:pt x="77" y="43"/>
                </a:moveTo>
                <a:cubicBezTo>
                  <a:pt x="79" y="43"/>
                  <a:pt x="80" y="43"/>
                  <a:pt x="81" y="44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81" y="98"/>
                  <a:pt x="81" y="98"/>
                  <a:pt x="81" y="98"/>
                </a:cubicBezTo>
                <a:cubicBezTo>
                  <a:pt x="80" y="99"/>
                  <a:pt x="79" y="100"/>
                  <a:pt x="77" y="100"/>
                </a:cubicBezTo>
                <a:cubicBezTo>
                  <a:pt x="76" y="100"/>
                  <a:pt x="75" y="99"/>
                  <a:pt x="74" y="98"/>
                </a:cubicBezTo>
                <a:cubicBezTo>
                  <a:pt x="72" y="96"/>
                  <a:pt x="72" y="94"/>
                  <a:pt x="74" y="92"/>
                </a:cubicBezTo>
                <a:cubicBezTo>
                  <a:pt x="91" y="76"/>
                  <a:pt x="91" y="76"/>
                  <a:pt x="91" y="76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8" y="75"/>
                  <a:pt x="37" y="74"/>
                </a:cubicBezTo>
                <a:cubicBezTo>
                  <a:pt x="36" y="73"/>
                  <a:pt x="36" y="72"/>
                  <a:pt x="36" y="71"/>
                </a:cubicBezTo>
                <a:cubicBezTo>
                  <a:pt x="36" y="70"/>
                  <a:pt x="36" y="69"/>
                  <a:pt x="37" y="68"/>
                </a:cubicBezTo>
                <a:cubicBezTo>
                  <a:pt x="38" y="67"/>
                  <a:pt x="39" y="67"/>
                  <a:pt x="40" y="67"/>
                </a:cubicBezTo>
                <a:cubicBezTo>
                  <a:pt x="90" y="67"/>
                  <a:pt x="90" y="67"/>
                  <a:pt x="90" y="67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49"/>
                  <a:pt x="72" y="46"/>
                  <a:pt x="74" y="44"/>
                </a:cubicBezTo>
                <a:cubicBezTo>
                  <a:pt x="75" y="43"/>
                  <a:pt x="76" y="43"/>
                  <a:pt x="77" y="43"/>
                </a:cubicBezTo>
                <a:close/>
                <a:moveTo>
                  <a:pt x="71" y="9"/>
                </a:moveTo>
                <a:cubicBezTo>
                  <a:pt x="54" y="9"/>
                  <a:pt x="39" y="15"/>
                  <a:pt x="27" y="27"/>
                </a:cubicBezTo>
                <a:cubicBezTo>
                  <a:pt x="15" y="39"/>
                  <a:pt x="9" y="54"/>
                  <a:pt x="9" y="71"/>
                </a:cubicBezTo>
                <a:cubicBezTo>
                  <a:pt x="9" y="88"/>
                  <a:pt x="15" y="103"/>
                  <a:pt x="27" y="115"/>
                </a:cubicBezTo>
                <a:cubicBezTo>
                  <a:pt x="39" y="128"/>
                  <a:pt x="54" y="134"/>
                  <a:pt x="71" y="134"/>
                </a:cubicBezTo>
                <a:cubicBezTo>
                  <a:pt x="89" y="134"/>
                  <a:pt x="103" y="128"/>
                  <a:pt x="116" y="115"/>
                </a:cubicBezTo>
                <a:cubicBezTo>
                  <a:pt x="128" y="103"/>
                  <a:pt x="134" y="88"/>
                  <a:pt x="134" y="71"/>
                </a:cubicBezTo>
                <a:cubicBezTo>
                  <a:pt x="134" y="54"/>
                  <a:pt x="128" y="39"/>
                  <a:pt x="116" y="27"/>
                </a:cubicBezTo>
                <a:cubicBezTo>
                  <a:pt x="103" y="15"/>
                  <a:pt x="89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2"/>
                  <a:pt x="143" y="71"/>
                </a:cubicBezTo>
                <a:cubicBezTo>
                  <a:pt x="143" y="91"/>
                  <a:pt x="136" y="108"/>
                  <a:pt x="122" y="121"/>
                </a:cubicBezTo>
                <a:cubicBezTo>
                  <a:pt x="108" y="135"/>
                  <a:pt x="91" y="142"/>
                  <a:pt x="71" y="142"/>
                </a:cubicBezTo>
                <a:cubicBezTo>
                  <a:pt x="52" y="142"/>
                  <a:pt x="35" y="135"/>
                  <a:pt x="21" y="121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2"/>
                  <a:pt x="7" y="35"/>
                  <a:pt x="21" y="21"/>
                </a:cubicBezTo>
                <a:cubicBezTo>
                  <a:pt x="35" y="7"/>
                  <a:pt x="52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2" name="Freeform 487">
            <a:extLst>
              <a:ext uri="{FF2B5EF4-FFF2-40B4-BE49-F238E27FC236}">
                <a16:creationId xmlns:a16="http://schemas.microsoft.com/office/drawing/2014/main" id="{29BEF0B7-C528-C14E-B3A6-B0C628EE36E7}"/>
              </a:ext>
            </a:extLst>
          </p:cNvPr>
          <p:cNvSpPr>
            <a:spLocks noEditPoints="1"/>
          </p:cNvSpPr>
          <p:nvPr/>
        </p:nvSpPr>
        <p:spPr bwMode="auto">
          <a:xfrm>
            <a:off x="1675717" y="2616796"/>
            <a:ext cx="274885" cy="276112"/>
          </a:xfrm>
          <a:custGeom>
            <a:avLst/>
            <a:gdLst>
              <a:gd name="T0" fmla="*/ 39 w 143"/>
              <a:gd name="T1" fmla="*/ 38 h 143"/>
              <a:gd name="T2" fmla="*/ 31 w 143"/>
              <a:gd name="T3" fmla="*/ 68 h 143"/>
              <a:gd name="T4" fmla="*/ 42 w 143"/>
              <a:gd name="T5" fmla="*/ 94 h 143"/>
              <a:gd name="T6" fmla="*/ 41 w 143"/>
              <a:gd name="T7" fmla="*/ 109 h 143"/>
              <a:gd name="T8" fmla="*/ 11 w 143"/>
              <a:gd name="T9" fmla="*/ 125 h 143"/>
              <a:gd name="T10" fmla="*/ 9 w 143"/>
              <a:gd name="T11" fmla="*/ 134 h 143"/>
              <a:gd name="T12" fmla="*/ 103 w 143"/>
              <a:gd name="T13" fmla="*/ 126 h 143"/>
              <a:gd name="T14" fmla="*/ 100 w 143"/>
              <a:gd name="T15" fmla="*/ 125 h 143"/>
              <a:gd name="T16" fmla="*/ 67 w 143"/>
              <a:gd name="T17" fmla="*/ 102 h 143"/>
              <a:gd name="T18" fmla="*/ 78 w 143"/>
              <a:gd name="T19" fmla="*/ 82 h 143"/>
              <a:gd name="T20" fmla="*/ 80 w 143"/>
              <a:gd name="T21" fmla="*/ 49 h 143"/>
              <a:gd name="T22" fmla="*/ 56 w 143"/>
              <a:gd name="T23" fmla="*/ 31 h 143"/>
              <a:gd name="T24" fmla="*/ 79 w 143"/>
              <a:gd name="T25" fmla="*/ 31 h 143"/>
              <a:gd name="T26" fmla="*/ 89 w 143"/>
              <a:gd name="T27" fmla="*/ 68 h 143"/>
              <a:gd name="T28" fmla="*/ 76 w 143"/>
              <a:gd name="T29" fmla="*/ 101 h 143"/>
              <a:gd name="T30" fmla="*/ 105 w 143"/>
              <a:gd name="T31" fmla="*/ 117 h 143"/>
              <a:gd name="T32" fmla="*/ 109 w 143"/>
              <a:gd name="T33" fmla="*/ 120 h 143"/>
              <a:gd name="T34" fmla="*/ 111 w 143"/>
              <a:gd name="T35" fmla="*/ 124 h 143"/>
              <a:gd name="T36" fmla="*/ 109 w 143"/>
              <a:gd name="T37" fmla="*/ 141 h 143"/>
              <a:gd name="T38" fmla="*/ 7 w 143"/>
              <a:gd name="T39" fmla="*/ 143 h 143"/>
              <a:gd name="T40" fmla="*/ 0 w 143"/>
              <a:gd name="T41" fmla="*/ 136 h 143"/>
              <a:gd name="T42" fmla="*/ 7 w 143"/>
              <a:gd name="T43" fmla="*/ 117 h 143"/>
              <a:gd name="T44" fmla="*/ 26 w 143"/>
              <a:gd name="T45" fmla="*/ 85 h 143"/>
              <a:gd name="T46" fmla="*/ 22 w 143"/>
              <a:gd name="T47" fmla="*/ 49 h 143"/>
              <a:gd name="T48" fmla="*/ 56 w 143"/>
              <a:gd name="T49" fmla="*/ 22 h 143"/>
              <a:gd name="T50" fmla="*/ 110 w 143"/>
              <a:gd name="T51" fmla="*/ 9 h 143"/>
              <a:gd name="T52" fmla="*/ 120 w 143"/>
              <a:gd name="T53" fmla="*/ 45 h 143"/>
              <a:gd name="T54" fmla="*/ 107 w 143"/>
              <a:gd name="T55" fmla="*/ 79 h 143"/>
              <a:gd name="T56" fmla="*/ 137 w 143"/>
              <a:gd name="T57" fmla="*/ 95 h 143"/>
              <a:gd name="T58" fmla="*/ 143 w 143"/>
              <a:gd name="T59" fmla="*/ 102 h 143"/>
              <a:gd name="T60" fmla="*/ 140 w 143"/>
              <a:gd name="T61" fmla="*/ 118 h 143"/>
              <a:gd name="T62" fmla="*/ 120 w 143"/>
              <a:gd name="T63" fmla="*/ 121 h 143"/>
              <a:gd name="T64" fmla="*/ 134 w 143"/>
              <a:gd name="T65" fmla="*/ 112 h 143"/>
              <a:gd name="T66" fmla="*/ 132 w 143"/>
              <a:gd name="T67" fmla="*/ 103 h 143"/>
              <a:gd name="T68" fmla="*/ 102 w 143"/>
              <a:gd name="T69" fmla="*/ 87 h 143"/>
              <a:gd name="T70" fmla="*/ 101 w 143"/>
              <a:gd name="T71" fmla="*/ 72 h 143"/>
              <a:gd name="T72" fmla="*/ 111 w 143"/>
              <a:gd name="T73" fmla="*/ 45 h 143"/>
              <a:gd name="T74" fmla="*/ 104 w 143"/>
              <a:gd name="T75" fmla="*/ 15 h 143"/>
              <a:gd name="T76" fmla="*/ 70 w 143"/>
              <a:gd name="T77" fmla="*/ 15 h 143"/>
              <a:gd name="T78" fmla="*/ 71 w 143"/>
              <a:gd name="T79" fmla="*/ 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3" h="143">
                <a:moveTo>
                  <a:pt x="56" y="31"/>
                </a:moveTo>
                <a:cubicBezTo>
                  <a:pt x="50" y="31"/>
                  <a:pt x="44" y="33"/>
                  <a:pt x="39" y="38"/>
                </a:cubicBezTo>
                <a:cubicBezTo>
                  <a:pt x="34" y="42"/>
                  <a:pt x="31" y="45"/>
                  <a:pt x="31" y="49"/>
                </a:cubicBezTo>
                <a:cubicBezTo>
                  <a:pt x="31" y="68"/>
                  <a:pt x="31" y="68"/>
                  <a:pt x="31" y="68"/>
                </a:cubicBezTo>
                <a:cubicBezTo>
                  <a:pt x="31" y="72"/>
                  <a:pt x="32" y="77"/>
                  <a:pt x="34" y="82"/>
                </a:cubicBezTo>
                <a:cubicBezTo>
                  <a:pt x="36" y="87"/>
                  <a:pt x="38" y="91"/>
                  <a:pt x="42" y="94"/>
                </a:cubicBezTo>
                <a:cubicBezTo>
                  <a:pt x="44" y="96"/>
                  <a:pt x="45" y="99"/>
                  <a:pt x="45" y="102"/>
                </a:cubicBezTo>
                <a:cubicBezTo>
                  <a:pt x="45" y="105"/>
                  <a:pt x="43" y="108"/>
                  <a:pt x="41" y="109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10" y="125"/>
                  <a:pt x="9" y="126"/>
                  <a:pt x="9" y="126"/>
                </a:cubicBezTo>
                <a:cubicBezTo>
                  <a:pt x="9" y="134"/>
                  <a:pt x="9" y="134"/>
                  <a:pt x="9" y="134"/>
                </a:cubicBezTo>
                <a:cubicBezTo>
                  <a:pt x="103" y="134"/>
                  <a:pt x="103" y="134"/>
                  <a:pt x="103" y="134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2" y="126"/>
                  <a:pt x="101" y="125"/>
                  <a:pt x="101" y="12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69" y="108"/>
                  <a:pt x="67" y="105"/>
                  <a:pt x="67" y="102"/>
                </a:cubicBezTo>
                <a:cubicBezTo>
                  <a:pt x="67" y="99"/>
                  <a:pt x="68" y="96"/>
                  <a:pt x="70" y="94"/>
                </a:cubicBezTo>
                <a:cubicBezTo>
                  <a:pt x="74" y="91"/>
                  <a:pt x="76" y="87"/>
                  <a:pt x="78" y="82"/>
                </a:cubicBezTo>
                <a:cubicBezTo>
                  <a:pt x="79" y="77"/>
                  <a:pt x="80" y="72"/>
                  <a:pt x="80" y="68"/>
                </a:cubicBezTo>
                <a:cubicBezTo>
                  <a:pt x="80" y="49"/>
                  <a:pt x="80" y="49"/>
                  <a:pt x="80" y="49"/>
                </a:cubicBezTo>
                <a:cubicBezTo>
                  <a:pt x="80" y="45"/>
                  <a:pt x="78" y="41"/>
                  <a:pt x="72" y="37"/>
                </a:cubicBezTo>
                <a:cubicBezTo>
                  <a:pt x="67" y="33"/>
                  <a:pt x="62" y="31"/>
                  <a:pt x="56" y="31"/>
                </a:cubicBezTo>
                <a:close/>
                <a:moveTo>
                  <a:pt x="56" y="22"/>
                </a:moveTo>
                <a:cubicBezTo>
                  <a:pt x="64" y="22"/>
                  <a:pt x="72" y="25"/>
                  <a:pt x="79" y="31"/>
                </a:cubicBezTo>
                <a:cubicBezTo>
                  <a:pt x="86" y="36"/>
                  <a:pt x="89" y="42"/>
                  <a:pt x="89" y="49"/>
                </a:cubicBezTo>
                <a:cubicBezTo>
                  <a:pt x="89" y="68"/>
                  <a:pt x="89" y="68"/>
                  <a:pt x="89" y="68"/>
                </a:cubicBezTo>
                <a:cubicBezTo>
                  <a:pt x="89" y="73"/>
                  <a:pt x="88" y="80"/>
                  <a:pt x="86" y="86"/>
                </a:cubicBezTo>
                <a:cubicBezTo>
                  <a:pt x="84" y="92"/>
                  <a:pt x="80" y="97"/>
                  <a:pt x="76" y="101"/>
                </a:cubicBezTo>
                <a:cubicBezTo>
                  <a:pt x="104" y="117"/>
                  <a:pt x="104" y="117"/>
                  <a:pt x="104" y="117"/>
                </a:cubicBezTo>
                <a:cubicBezTo>
                  <a:pt x="105" y="117"/>
                  <a:pt x="105" y="117"/>
                  <a:pt x="105" y="117"/>
                </a:cubicBezTo>
                <a:cubicBezTo>
                  <a:pt x="105" y="117"/>
                  <a:pt x="106" y="118"/>
                  <a:pt x="107" y="118"/>
                </a:cubicBezTo>
                <a:cubicBezTo>
                  <a:pt x="107" y="119"/>
                  <a:pt x="108" y="119"/>
                  <a:pt x="109" y="120"/>
                </a:cubicBezTo>
                <a:cubicBezTo>
                  <a:pt x="109" y="120"/>
                  <a:pt x="110" y="121"/>
                  <a:pt x="111" y="122"/>
                </a:cubicBezTo>
                <a:cubicBezTo>
                  <a:pt x="111" y="123"/>
                  <a:pt x="111" y="123"/>
                  <a:pt x="111" y="124"/>
                </a:cubicBezTo>
                <a:cubicBezTo>
                  <a:pt x="111" y="136"/>
                  <a:pt x="111" y="136"/>
                  <a:pt x="111" y="136"/>
                </a:cubicBezTo>
                <a:cubicBezTo>
                  <a:pt x="111" y="138"/>
                  <a:pt x="111" y="139"/>
                  <a:pt x="109" y="141"/>
                </a:cubicBezTo>
                <a:cubicBezTo>
                  <a:pt x="108" y="142"/>
                  <a:pt x="106" y="143"/>
                  <a:pt x="104" y="143"/>
                </a:cubicBezTo>
                <a:cubicBezTo>
                  <a:pt x="7" y="143"/>
                  <a:pt x="7" y="143"/>
                  <a:pt x="7" y="143"/>
                </a:cubicBezTo>
                <a:cubicBezTo>
                  <a:pt x="5" y="143"/>
                  <a:pt x="4" y="142"/>
                  <a:pt x="2" y="141"/>
                </a:cubicBezTo>
                <a:cubicBezTo>
                  <a:pt x="1" y="139"/>
                  <a:pt x="0" y="138"/>
                  <a:pt x="0" y="136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2"/>
                  <a:pt x="2" y="119"/>
                  <a:pt x="7" y="117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1" y="97"/>
                  <a:pt x="28" y="92"/>
                  <a:pt x="26" y="85"/>
                </a:cubicBezTo>
                <a:cubicBezTo>
                  <a:pt x="23" y="79"/>
                  <a:pt x="22" y="73"/>
                  <a:pt x="22" y="68"/>
                </a:cubicBezTo>
                <a:cubicBezTo>
                  <a:pt x="22" y="49"/>
                  <a:pt x="22" y="49"/>
                  <a:pt x="22" y="49"/>
                </a:cubicBezTo>
                <a:cubicBezTo>
                  <a:pt x="22" y="43"/>
                  <a:pt x="26" y="37"/>
                  <a:pt x="33" y="31"/>
                </a:cubicBezTo>
                <a:cubicBezTo>
                  <a:pt x="40" y="25"/>
                  <a:pt x="48" y="22"/>
                  <a:pt x="56" y="22"/>
                </a:cubicBezTo>
                <a:close/>
                <a:moveTo>
                  <a:pt x="87" y="0"/>
                </a:moveTo>
                <a:cubicBezTo>
                  <a:pt x="95" y="0"/>
                  <a:pt x="103" y="3"/>
                  <a:pt x="110" y="9"/>
                </a:cubicBezTo>
                <a:cubicBezTo>
                  <a:pt x="117" y="14"/>
                  <a:pt x="120" y="20"/>
                  <a:pt x="120" y="27"/>
                </a:cubicBezTo>
                <a:cubicBezTo>
                  <a:pt x="120" y="45"/>
                  <a:pt x="120" y="45"/>
                  <a:pt x="120" y="45"/>
                </a:cubicBezTo>
                <a:cubicBezTo>
                  <a:pt x="120" y="51"/>
                  <a:pt x="119" y="57"/>
                  <a:pt x="117" y="64"/>
                </a:cubicBezTo>
                <a:cubicBezTo>
                  <a:pt x="115" y="70"/>
                  <a:pt x="111" y="75"/>
                  <a:pt x="107" y="79"/>
                </a:cubicBezTo>
                <a:cubicBezTo>
                  <a:pt x="135" y="94"/>
                  <a:pt x="135" y="94"/>
                  <a:pt x="135" y="94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8" y="96"/>
                  <a:pt x="139" y="97"/>
                  <a:pt x="141" y="98"/>
                </a:cubicBezTo>
                <a:cubicBezTo>
                  <a:pt x="142" y="99"/>
                  <a:pt x="143" y="101"/>
                  <a:pt x="143" y="102"/>
                </a:cubicBezTo>
                <a:cubicBezTo>
                  <a:pt x="143" y="113"/>
                  <a:pt x="143" y="113"/>
                  <a:pt x="143" y="113"/>
                </a:cubicBezTo>
                <a:cubicBezTo>
                  <a:pt x="143" y="115"/>
                  <a:pt x="142" y="117"/>
                  <a:pt x="140" y="118"/>
                </a:cubicBezTo>
                <a:cubicBezTo>
                  <a:pt x="139" y="120"/>
                  <a:pt x="137" y="121"/>
                  <a:pt x="135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19" y="116"/>
                  <a:pt x="117" y="113"/>
                  <a:pt x="116" y="112"/>
                </a:cubicBezTo>
                <a:cubicBezTo>
                  <a:pt x="134" y="112"/>
                  <a:pt x="134" y="112"/>
                  <a:pt x="134" y="112"/>
                </a:cubicBezTo>
                <a:cubicBezTo>
                  <a:pt x="134" y="104"/>
                  <a:pt x="134" y="104"/>
                  <a:pt x="134" y="104"/>
                </a:cubicBezTo>
                <a:cubicBezTo>
                  <a:pt x="133" y="103"/>
                  <a:pt x="132" y="103"/>
                  <a:pt x="132" y="103"/>
                </a:cubicBezTo>
                <a:cubicBezTo>
                  <a:pt x="131" y="103"/>
                  <a:pt x="131" y="103"/>
                  <a:pt x="131" y="102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99" y="85"/>
                  <a:pt x="98" y="83"/>
                  <a:pt x="98" y="80"/>
                </a:cubicBezTo>
                <a:cubicBezTo>
                  <a:pt x="97" y="77"/>
                  <a:pt x="99" y="74"/>
                  <a:pt x="101" y="72"/>
                </a:cubicBezTo>
                <a:cubicBezTo>
                  <a:pt x="105" y="69"/>
                  <a:pt x="107" y="65"/>
                  <a:pt x="109" y="60"/>
                </a:cubicBezTo>
                <a:cubicBezTo>
                  <a:pt x="111" y="55"/>
                  <a:pt x="111" y="50"/>
                  <a:pt x="111" y="45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3"/>
                  <a:pt x="109" y="19"/>
                  <a:pt x="104" y="15"/>
                </a:cubicBezTo>
                <a:cubicBezTo>
                  <a:pt x="98" y="11"/>
                  <a:pt x="93" y="9"/>
                  <a:pt x="87" y="9"/>
                </a:cubicBezTo>
                <a:cubicBezTo>
                  <a:pt x="80" y="9"/>
                  <a:pt x="75" y="11"/>
                  <a:pt x="70" y="15"/>
                </a:cubicBezTo>
                <a:cubicBezTo>
                  <a:pt x="68" y="14"/>
                  <a:pt x="64" y="14"/>
                  <a:pt x="58" y="14"/>
                </a:cubicBezTo>
                <a:cubicBezTo>
                  <a:pt x="62" y="10"/>
                  <a:pt x="66" y="6"/>
                  <a:pt x="71" y="4"/>
                </a:cubicBezTo>
                <a:cubicBezTo>
                  <a:pt x="76" y="1"/>
                  <a:pt x="81" y="0"/>
                  <a:pt x="8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3" name="Freeform 562">
            <a:extLst>
              <a:ext uri="{FF2B5EF4-FFF2-40B4-BE49-F238E27FC236}">
                <a16:creationId xmlns:a16="http://schemas.microsoft.com/office/drawing/2014/main" id="{1790B050-5F36-A949-A8FF-C762FCD2301F}"/>
              </a:ext>
            </a:extLst>
          </p:cNvPr>
          <p:cNvSpPr>
            <a:spLocks noEditPoints="1"/>
          </p:cNvSpPr>
          <p:nvPr/>
        </p:nvSpPr>
        <p:spPr bwMode="auto">
          <a:xfrm>
            <a:off x="4169084" y="2084593"/>
            <a:ext cx="274885" cy="276112"/>
          </a:xfrm>
          <a:custGeom>
            <a:avLst/>
            <a:gdLst>
              <a:gd name="T0" fmla="*/ 63 w 143"/>
              <a:gd name="T1" fmla="*/ 58 h 143"/>
              <a:gd name="T2" fmla="*/ 71 w 143"/>
              <a:gd name="T3" fmla="*/ 58 h 143"/>
              <a:gd name="T4" fmla="*/ 75 w 143"/>
              <a:gd name="T5" fmla="*/ 59 h 143"/>
              <a:gd name="T6" fmla="*/ 76 w 143"/>
              <a:gd name="T7" fmla="*/ 62 h 143"/>
              <a:gd name="T8" fmla="*/ 76 w 143"/>
              <a:gd name="T9" fmla="*/ 62 h 143"/>
              <a:gd name="T10" fmla="*/ 76 w 143"/>
              <a:gd name="T11" fmla="*/ 102 h 143"/>
              <a:gd name="T12" fmla="*/ 80 w 143"/>
              <a:gd name="T13" fmla="*/ 102 h 143"/>
              <a:gd name="T14" fmla="*/ 84 w 143"/>
              <a:gd name="T15" fmla="*/ 104 h 143"/>
              <a:gd name="T16" fmla="*/ 85 w 143"/>
              <a:gd name="T17" fmla="*/ 107 h 143"/>
              <a:gd name="T18" fmla="*/ 84 w 143"/>
              <a:gd name="T19" fmla="*/ 110 h 143"/>
              <a:gd name="T20" fmla="*/ 80 w 143"/>
              <a:gd name="T21" fmla="*/ 111 h 143"/>
              <a:gd name="T22" fmla="*/ 63 w 143"/>
              <a:gd name="T23" fmla="*/ 111 h 143"/>
              <a:gd name="T24" fmla="*/ 59 w 143"/>
              <a:gd name="T25" fmla="*/ 110 h 143"/>
              <a:gd name="T26" fmla="*/ 58 w 143"/>
              <a:gd name="T27" fmla="*/ 107 h 143"/>
              <a:gd name="T28" fmla="*/ 59 w 143"/>
              <a:gd name="T29" fmla="*/ 104 h 143"/>
              <a:gd name="T30" fmla="*/ 63 w 143"/>
              <a:gd name="T31" fmla="*/ 102 h 143"/>
              <a:gd name="T32" fmla="*/ 67 w 143"/>
              <a:gd name="T33" fmla="*/ 102 h 143"/>
              <a:gd name="T34" fmla="*/ 67 w 143"/>
              <a:gd name="T35" fmla="*/ 67 h 143"/>
              <a:gd name="T36" fmla="*/ 63 w 143"/>
              <a:gd name="T37" fmla="*/ 67 h 143"/>
              <a:gd name="T38" fmla="*/ 59 w 143"/>
              <a:gd name="T39" fmla="*/ 65 h 143"/>
              <a:gd name="T40" fmla="*/ 58 w 143"/>
              <a:gd name="T41" fmla="*/ 62 h 143"/>
              <a:gd name="T42" fmla="*/ 59 w 143"/>
              <a:gd name="T43" fmla="*/ 59 h 143"/>
              <a:gd name="T44" fmla="*/ 63 w 143"/>
              <a:gd name="T45" fmla="*/ 58 h 143"/>
              <a:gd name="T46" fmla="*/ 71 w 143"/>
              <a:gd name="T47" fmla="*/ 31 h 143"/>
              <a:gd name="T48" fmla="*/ 78 w 143"/>
              <a:gd name="T49" fmla="*/ 34 h 143"/>
              <a:gd name="T50" fmla="*/ 80 w 143"/>
              <a:gd name="T51" fmla="*/ 40 h 143"/>
              <a:gd name="T52" fmla="*/ 78 w 143"/>
              <a:gd name="T53" fmla="*/ 46 h 143"/>
              <a:gd name="T54" fmla="*/ 71 w 143"/>
              <a:gd name="T55" fmla="*/ 49 h 143"/>
              <a:gd name="T56" fmla="*/ 65 w 143"/>
              <a:gd name="T57" fmla="*/ 46 h 143"/>
              <a:gd name="T58" fmla="*/ 63 w 143"/>
              <a:gd name="T59" fmla="*/ 40 h 143"/>
              <a:gd name="T60" fmla="*/ 65 w 143"/>
              <a:gd name="T61" fmla="*/ 34 h 143"/>
              <a:gd name="T62" fmla="*/ 71 w 143"/>
              <a:gd name="T63" fmla="*/ 31 h 143"/>
              <a:gd name="T64" fmla="*/ 71 w 143"/>
              <a:gd name="T65" fmla="*/ 9 h 143"/>
              <a:gd name="T66" fmla="*/ 27 w 143"/>
              <a:gd name="T67" fmla="*/ 27 h 143"/>
              <a:gd name="T68" fmla="*/ 9 w 143"/>
              <a:gd name="T69" fmla="*/ 71 h 143"/>
              <a:gd name="T70" fmla="*/ 27 w 143"/>
              <a:gd name="T71" fmla="*/ 116 h 143"/>
              <a:gd name="T72" fmla="*/ 71 w 143"/>
              <a:gd name="T73" fmla="*/ 134 h 143"/>
              <a:gd name="T74" fmla="*/ 116 w 143"/>
              <a:gd name="T75" fmla="*/ 116 h 143"/>
              <a:gd name="T76" fmla="*/ 134 w 143"/>
              <a:gd name="T77" fmla="*/ 71 h 143"/>
              <a:gd name="T78" fmla="*/ 116 w 143"/>
              <a:gd name="T79" fmla="*/ 27 h 143"/>
              <a:gd name="T80" fmla="*/ 71 w 143"/>
              <a:gd name="T81" fmla="*/ 9 h 143"/>
              <a:gd name="T82" fmla="*/ 71 w 143"/>
              <a:gd name="T83" fmla="*/ 0 h 143"/>
              <a:gd name="T84" fmla="*/ 122 w 143"/>
              <a:gd name="T85" fmla="*/ 21 h 143"/>
              <a:gd name="T86" fmla="*/ 143 w 143"/>
              <a:gd name="T87" fmla="*/ 71 h 143"/>
              <a:gd name="T88" fmla="*/ 122 w 143"/>
              <a:gd name="T89" fmla="*/ 122 h 143"/>
              <a:gd name="T90" fmla="*/ 71 w 143"/>
              <a:gd name="T91" fmla="*/ 143 h 143"/>
              <a:gd name="T92" fmla="*/ 21 w 143"/>
              <a:gd name="T93" fmla="*/ 122 h 143"/>
              <a:gd name="T94" fmla="*/ 0 w 143"/>
              <a:gd name="T95" fmla="*/ 71 h 143"/>
              <a:gd name="T96" fmla="*/ 21 w 143"/>
              <a:gd name="T97" fmla="*/ 21 h 143"/>
              <a:gd name="T98" fmla="*/ 71 w 143"/>
              <a:gd name="T9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3" h="143">
                <a:moveTo>
                  <a:pt x="63" y="58"/>
                </a:moveTo>
                <a:cubicBezTo>
                  <a:pt x="71" y="58"/>
                  <a:pt x="71" y="58"/>
                  <a:pt x="71" y="58"/>
                </a:cubicBezTo>
                <a:cubicBezTo>
                  <a:pt x="73" y="58"/>
                  <a:pt x="74" y="58"/>
                  <a:pt x="75" y="59"/>
                </a:cubicBezTo>
                <a:cubicBezTo>
                  <a:pt x="76" y="60"/>
                  <a:pt x="76" y="61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82" y="102"/>
                  <a:pt x="83" y="103"/>
                  <a:pt x="84" y="104"/>
                </a:cubicBezTo>
                <a:cubicBezTo>
                  <a:pt x="84" y="105"/>
                  <a:pt x="85" y="106"/>
                  <a:pt x="85" y="107"/>
                </a:cubicBezTo>
                <a:cubicBezTo>
                  <a:pt x="85" y="108"/>
                  <a:pt x="84" y="109"/>
                  <a:pt x="84" y="110"/>
                </a:cubicBezTo>
                <a:cubicBezTo>
                  <a:pt x="83" y="111"/>
                  <a:pt x="82" y="111"/>
                  <a:pt x="80" y="111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61" y="111"/>
                  <a:pt x="60" y="111"/>
                  <a:pt x="59" y="110"/>
                </a:cubicBezTo>
                <a:cubicBezTo>
                  <a:pt x="59" y="109"/>
                  <a:pt x="58" y="108"/>
                  <a:pt x="58" y="107"/>
                </a:cubicBezTo>
                <a:cubicBezTo>
                  <a:pt x="58" y="106"/>
                  <a:pt x="59" y="105"/>
                  <a:pt x="59" y="104"/>
                </a:cubicBezTo>
                <a:cubicBezTo>
                  <a:pt x="60" y="103"/>
                  <a:pt x="61" y="102"/>
                  <a:pt x="63" y="102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67" y="67"/>
                  <a:pt x="67" y="67"/>
                  <a:pt x="67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1" y="67"/>
                  <a:pt x="60" y="66"/>
                  <a:pt x="59" y="65"/>
                </a:cubicBezTo>
                <a:cubicBezTo>
                  <a:pt x="59" y="65"/>
                  <a:pt x="58" y="64"/>
                  <a:pt x="58" y="62"/>
                </a:cubicBezTo>
                <a:cubicBezTo>
                  <a:pt x="58" y="61"/>
                  <a:pt x="59" y="60"/>
                  <a:pt x="59" y="59"/>
                </a:cubicBezTo>
                <a:cubicBezTo>
                  <a:pt x="60" y="58"/>
                  <a:pt x="61" y="58"/>
                  <a:pt x="63" y="58"/>
                </a:cubicBezTo>
                <a:close/>
                <a:moveTo>
                  <a:pt x="71" y="31"/>
                </a:moveTo>
                <a:cubicBezTo>
                  <a:pt x="74" y="31"/>
                  <a:pt x="76" y="32"/>
                  <a:pt x="78" y="34"/>
                </a:cubicBezTo>
                <a:cubicBezTo>
                  <a:pt x="80" y="35"/>
                  <a:pt x="80" y="37"/>
                  <a:pt x="80" y="40"/>
                </a:cubicBezTo>
                <a:cubicBezTo>
                  <a:pt x="80" y="42"/>
                  <a:pt x="80" y="44"/>
                  <a:pt x="78" y="46"/>
                </a:cubicBezTo>
                <a:cubicBezTo>
                  <a:pt x="76" y="48"/>
                  <a:pt x="74" y="49"/>
                  <a:pt x="71" y="49"/>
                </a:cubicBezTo>
                <a:cubicBezTo>
                  <a:pt x="69" y="49"/>
                  <a:pt x="67" y="48"/>
                  <a:pt x="65" y="46"/>
                </a:cubicBezTo>
                <a:cubicBezTo>
                  <a:pt x="63" y="44"/>
                  <a:pt x="63" y="42"/>
                  <a:pt x="63" y="40"/>
                </a:cubicBezTo>
                <a:cubicBezTo>
                  <a:pt x="63" y="37"/>
                  <a:pt x="63" y="35"/>
                  <a:pt x="65" y="34"/>
                </a:cubicBezTo>
                <a:cubicBezTo>
                  <a:pt x="67" y="32"/>
                  <a:pt x="69" y="31"/>
                  <a:pt x="71" y="31"/>
                </a:cubicBezTo>
                <a:close/>
                <a:moveTo>
                  <a:pt x="71" y="9"/>
                </a:moveTo>
                <a:cubicBezTo>
                  <a:pt x="54" y="9"/>
                  <a:pt x="39" y="15"/>
                  <a:pt x="27" y="27"/>
                </a:cubicBezTo>
                <a:cubicBezTo>
                  <a:pt x="15" y="39"/>
                  <a:pt x="9" y="54"/>
                  <a:pt x="9" y="71"/>
                </a:cubicBezTo>
                <a:cubicBezTo>
                  <a:pt x="9" y="88"/>
                  <a:pt x="15" y="103"/>
                  <a:pt x="27" y="116"/>
                </a:cubicBezTo>
                <a:cubicBezTo>
                  <a:pt x="39" y="128"/>
                  <a:pt x="54" y="134"/>
                  <a:pt x="71" y="134"/>
                </a:cubicBezTo>
                <a:cubicBezTo>
                  <a:pt x="89" y="134"/>
                  <a:pt x="104" y="128"/>
                  <a:pt x="116" y="116"/>
                </a:cubicBezTo>
                <a:cubicBezTo>
                  <a:pt x="128" y="103"/>
                  <a:pt x="134" y="88"/>
                  <a:pt x="134" y="71"/>
                </a:cubicBezTo>
                <a:cubicBezTo>
                  <a:pt x="134" y="54"/>
                  <a:pt x="128" y="39"/>
                  <a:pt x="116" y="27"/>
                </a:cubicBezTo>
                <a:cubicBezTo>
                  <a:pt x="104" y="15"/>
                  <a:pt x="89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1"/>
                  <a:pt x="143" y="71"/>
                </a:cubicBezTo>
                <a:cubicBezTo>
                  <a:pt x="143" y="91"/>
                  <a:pt x="136" y="108"/>
                  <a:pt x="122" y="122"/>
                </a:cubicBezTo>
                <a:cubicBezTo>
                  <a:pt x="108" y="136"/>
                  <a:pt x="91" y="143"/>
                  <a:pt x="71" y="143"/>
                </a:cubicBezTo>
                <a:cubicBezTo>
                  <a:pt x="52" y="143"/>
                  <a:pt x="35" y="136"/>
                  <a:pt x="21" y="122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1"/>
                  <a:pt x="7" y="35"/>
                  <a:pt x="21" y="21"/>
                </a:cubicBezTo>
                <a:cubicBezTo>
                  <a:pt x="35" y="7"/>
                  <a:pt x="52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" name="Freeform 555">
            <a:extLst>
              <a:ext uri="{FF2B5EF4-FFF2-40B4-BE49-F238E27FC236}">
                <a16:creationId xmlns:a16="http://schemas.microsoft.com/office/drawing/2014/main" id="{4E6CCF25-2EA0-5A47-A99B-624B05F6529A}"/>
              </a:ext>
            </a:extLst>
          </p:cNvPr>
          <p:cNvSpPr>
            <a:spLocks noEditPoints="1"/>
          </p:cNvSpPr>
          <p:nvPr/>
        </p:nvSpPr>
        <p:spPr bwMode="auto">
          <a:xfrm>
            <a:off x="4661168" y="2084593"/>
            <a:ext cx="274885" cy="276112"/>
          </a:xfrm>
          <a:custGeom>
            <a:avLst/>
            <a:gdLst>
              <a:gd name="T0" fmla="*/ 64 w 143"/>
              <a:gd name="T1" fmla="*/ 100 h 143"/>
              <a:gd name="T2" fmla="*/ 76 w 143"/>
              <a:gd name="T3" fmla="*/ 100 h 143"/>
              <a:gd name="T4" fmla="*/ 76 w 143"/>
              <a:gd name="T5" fmla="*/ 111 h 143"/>
              <a:gd name="T6" fmla="*/ 64 w 143"/>
              <a:gd name="T7" fmla="*/ 111 h 143"/>
              <a:gd name="T8" fmla="*/ 64 w 143"/>
              <a:gd name="T9" fmla="*/ 100 h 143"/>
              <a:gd name="T10" fmla="*/ 71 w 143"/>
              <a:gd name="T11" fmla="*/ 31 h 143"/>
              <a:gd name="T12" fmla="*/ 88 w 143"/>
              <a:gd name="T13" fmla="*/ 36 h 143"/>
              <a:gd name="T14" fmla="*/ 94 w 143"/>
              <a:gd name="T15" fmla="*/ 52 h 143"/>
              <a:gd name="T16" fmla="*/ 90 w 143"/>
              <a:gd name="T17" fmla="*/ 64 h 143"/>
              <a:gd name="T18" fmla="*/ 79 w 143"/>
              <a:gd name="T19" fmla="*/ 76 h 143"/>
              <a:gd name="T20" fmla="*/ 76 w 143"/>
              <a:gd name="T21" fmla="*/ 82 h 143"/>
              <a:gd name="T22" fmla="*/ 75 w 143"/>
              <a:gd name="T23" fmla="*/ 89 h 143"/>
              <a:gd name="T24" fmla="*/ 65 w 143"/>
              <a:gd name="T25" fmla="*/ 89 h 143"/>
              <a:gd name="T26" fmla="*/ 66 w 143"/>
              <a:gd name="T27" fmla="*/ 78 h 143"/>
              <a:gd name="T28" fmla="*/ 73 w 143"/>
              <a:gd name="T29" fmla="*/ 70 h 143"/>
              <a:gd name="T30" fmla="*/ 81 w 143"/>
              <a:gd name="T31" fmla="*/ 60 h 143"/>
              <a:gd name="T32" fmla="*/ 83 w 143"/>
              <a:gd name="T33" fmla="*/ 52 h 143"/>
              <a:gd name="T34" fmla="*/ 80 w 143"/>
              <a:gd name="T35" fmla="*/ 43 h 143"/>
              <a:gd name="T36" fmla="*/ 71 w 143"/>
              <a:gd name="T37" fmla="*/ 40 h 143"/>
              <a:gd name="T38" fmla="*/ 63 w 143"/>
              <a:gd name="T39" fmla="*/ 43 h 143"/>
              <a:gd name="T40" fmla="*/ 59 w 143"/>
              <a:gd name="T41" fmla="*/ 53 h 143"/>
              <a:gd name="T42" fmla="*/ 49 w 143"/>
              <a:gd name="T43" fmla="*/ 53 h 143"/>
              <a:gd name="T44" fmla="*/ 48 w 143"/>
              <a:gd name="T45" fmla="*/ 53 h 143"/>
              <a:gd name="T46" fmla="*/ 55 w 143"/>
              <a:gd name="T47" fmla="*/ 36 h 143"/>
              <a:gd name="T48" fmla="*/ 71 w 143"/>
              <a:gd name="T49" fmla="*/ 31 h 143"/>
              <a:gd name="T50" fmla="*/ 71 w 143"/>
              <a:gd name="T51" fmla="*/ 9 h 143"/>
              <a:gd name="T52" fmla="*/ 27 w 143"/>
              <a:gd name="T53" fmla="*/ 27 h 143"/>
              <a:gd name="T54" fmla="*/ 9 w 143"/>
              <a:gd name="T55" fmla="*/ 71 h 143"/>
              <a:gd name="T56" fmla="*/ 27 w 143"/>
              <a:gd name="T57" fmla="*/ 116 h 143"/>
              <a:gd name="T58" fmla="*/ 71 w 143"/>
              <a:gd name="T59" fmla="*/ 134 h 143"/>
              <a:gd name="T60" fmla="*/ 115 w 143"/>
              <a:gd name="T61" fmla="*/ 116 h 143"/>
              <a:gd name="T62" fmla="*/ 134 w 143"/>
              <a:gd name="T63" fmla="*/ 71 h 143"/>
              <a:gd name="T64" fmla="*/ 115 w 143"/>
              <a:gd name="T65" fmla="*/ 27 h 143"/>
              <a:gd name="T66" fmla="*/ 71 w 143"/>
              <a:gd name="T67" fmla="*/ 9 h 143"/>
              <a:gd name="T68" fmla="*/ 71 w 143"/>
              <a:gd name="T69" fmla="*/ 0 h 143"/>
              <a:gd name="T70" fmla="*/ 122 w 143"/>
              <a:gd name="T71" fmla="*/ 21 h 143"/>
              <a:gd name="T72" fmla="*/ 143 w 143"/>
              <a:gd name="T73" fmla="*/ 71 h 143"/>
              <a:gd name="T74" fmla="*/ 122 w 143"/>
              <a:gd name="T75" fmla="*/ 122 h 143"/>
              <a:gd name="T76" fmla="*/ 71 w 143"/>
              <a:gd name="T77" fmla="*/ 143 h 143"/>
              <a:gd name="T78" fmla="*/ 21 w 143"/>
              <a:gd name="T79" fmla="*/ 122 h 143"/>
              <a:gd name="T80" fmla="*/ 0 w 143"/>
              <a:gd name="T81" fmla="*/ 71 h 143"/>
              <a:gd name="T82" fmla="*/ 21 w 143"/>
              <a:gd name="T83" fmla="*/ 21 h 143"/>
              <a:gd name="T84" fmla="*/ 71 w 143"/>
              <a:gd name="T85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3" h="143">
                <a:moveTo>
                  <a:pt x="64" y="100"/>
                </a:moveTo>
                <a:cubicBezTo>
                  <a:pt x="76" y="100"/>
                  <a:pt x="76" y="100"/>
                  <a:pt x="76" y="100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64" y="111"/>
                  <a:pt x="64" y="111"/>
                  <a:pt x="64" y="111"/>
                </a:cubicBezTo>
                <a:lnTo>
                  <a:pt x="64" y="100"/>
                </a:lnTo>
                <a:close/>
                <a:moveTo>
                  <a:pt x="71" y="31"/>
                </a:moveTo>
                <a:cubicBezTo>
                  <a:pt x="78" y="31"/>
                  <a:pt x="84" y="33"/>
                  <a:pt x="88" y="36"/>
                </a:cubicBezTo>
                <a:cubicBezTo>
                  <a:pt x="92" y="40"/>
                  <a:pt x="94" y="45"/>
                  <a:pt x="94" y="52"/>
                </a:cubicBezTo>
                <a:cubicBezTo>
                  <a:pt x="94" y="56"/>
                  <a:pt x="92" y="61"/>
                  <a:pt x="90" y="64"/>
                </a:cubicBezTo>
                <a:cubicBezTo>
                  <a:pt x="87" y="68"/>
                  <a:pt x="84" y="72"/>
                  <a:pt x="79" y="76"/>
                </a:cubicBezTo>
                <a:cubicBezTo>
                  <a:pt x="78" y="79"/>
                  <a:pt x="76" y="80"/>
                  <a:pt x="76" y="82"/>
                </a:cubicBezTo>
                <a:cubicBezTo>
                  <a:pt x="76" y="83"/>
                  <a:pt x="75" y="86"/>
                  <a:pt x="75" y="89"/>
                </a:cubicBezTo>
                <a:cubicBezTo>
                  <a:pt x="65" y="89"/>
                  <a:pt x="65" y="89"/>
                  <a:pt x="65" y="89"/>
                </a:cubicBezTo>
                <a:cubicBezTo>
                  <a:pt x="65" y="84"/>
                  <a:pt x="65" y="80"/>
                  <a:pt x="66" y="78"/>
                </a:cubicBezTo>
                <a:cubicBezTo>
                  <a:pt x="67" y="76"/>
                  <a:pt x="69" y="73"/>
                  <a:pt x="73" y="70"/>
                </a:cubicBezTo>
                <a:cubicBezTo>
                  <a:pt x="77" y="66"/>
                  <a:pt x="79" y="62"/>
                  <a:pt x="81" y="60"/>
                </a:cubicBezTo>
                <a:cubicBezTo>
                  <a:pt x="82" y="58"/>
                  <a:pt x="83" y="55"/>
                  <a:pt x="83" y="52"/>
                </a:cubicBezTo>
                <a:cubicBezTo>
                  <a:pt x="83" y="48"/>
                  <a:pt x="82" y="45"/>
                  <a:pt x="80" y="43"/>
                </a:cubicBezTo>
                <a:cubicBezTo>
                  <a:pt x="78" y="41"/>
                  <a:pt x="75" y="40"/>
                  <a:pt x="71" y="40"/>
                </a:cubicBezTo>
                <a:cubicBezTo>
                  <a:pt x="68" y="40"/>
                  <a:pt x="65" y="41"/>
                  <a:pt x="63" y="43"/>
                </a:cubicBezTo>
                <a:cubicBezTo>
                  <a:pt x="60" y="45"/>
                  <a:pt x="59" y="48"/>
                  <a:pt x="59" y="53"/>
                </a:cubicBezTo>
                <a:cubicBezTo>
                  <a:pt x="49" y="53"/>
                  <a:pt x="49" y="53"/>
                  <a:pt x="49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45"/>
                  <a:pt x="51" y="40"/>
                  <a:pt x="55" y="36"/>
                </a:cubicBezTo>
                <a:cubicBezTo>
                  <a:pt x="59" y="33"/>
                  <a:pt x="64" y="31"/>
                  <a:pt x="71" y="31"/>
                </a:cubicBezTo>
                <a:close/>
                <a:moveTo>
                  <a:pt x="71" y="9"/>
                </a:moveTo>
                <a:cubicBezTo>
                  <a:pt x="54" y="9"/>
                  <a:pt x="39" y="15"/>
                  <a:pt x="27" y="27"/>
                </a:cubicBezTo>
                <a:cubicBezTo>
                  <a:pt x="15" y="39"/>
                  <a:pt x="9" y="54"/>
                  <a:pt x="9" y="71"/>
                </a:cubicBezTo>
                <a:cubicBezTo>
                  <a:pt x="9" y="88"/>
                  <a:pt x="15" y="103"/>
                  <a:pt x="27" y="116"/>
                </a:cubicBezTo>
                <a:cubicBezTo>
                  <a:pt x="39" y="128"/>
                  <a:pt x="54" y="134"/>
                  <a:pt x="71" y="134"/>
                </a:cubicBezTo>
                <a:cubicBezTo>
                  <a:pt x="88" y="134"/>
                  <a:pt x="103" y="128"/>
                  <a:pt x="115" y="116"/>
                </a:cubicBezTo>
                <a:cubicBezTo>
                  <a:pt x="128" y="103"/>
                  <a:pt x="134" y="88"/>
                  <a:pt x="134" y="71"/>
                </a:cubicBezTo>
                <a:cubicBezTo>
                  <a:pt x="134" y="54"/>
                  <a:pt x="128" y="39"/>
                  <a:pt x="115" y="27"/>
                </a:cubicBezTo>
                <a:cubicBezTo>
                  <a:pt x="103" y="15"/>
                  <a:pt x="88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1"/>
                  <a:pt x="143" y="71"/>
                </a:cubicBezTo>
                <a:cubicBezTo>
                  <a:pt x="143" y="91"/>
                  <a:pt x="136" y="108"/>
                  <a:pt x="122" y="122"/>
                </a:cubicBezTo>
                <a:cubicBezTo>
                  <a:pt x="108" y="136"/>
                  <a:pt x="91" y="143"/>
                  <a:pt x="71" y="143"/>
                </a:cubicBezTo>
                <a:cubicBezTo>
                  <a:pt x="51" y="143"/>
                  <a:pt x="35" y="136"/>
                  <a:pt x="21" y="122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1"/>
                  <a:pt x="7" y="35"/>
                  <a:pt x="21" y="21"/>
                </a:cubicBezTo>
                <a:cubicBezTo>
                  <a:pt x="35" y="7"/>
                  <a:pt x="51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5" name="Freeform 561">
            <a:extLst>
              <a:ext uri="{FF2B5EF4-FFF2-40B4-BE49-F238E27FC236}">
                <a16:creationId xmlns:a16="http://schemas.microsoft.com/office/drawing/2014/main" id="{B250DECE-FC1B-2C48-A53B-CB70C4F425E5}"/>
              </a:ext>
            </a:extLst>
          </p:cNvPr>
          <p:cNvSpPr>
            <a:spLocks noEditPoints="1"/>
          </p:cNvSpPr>
          <p:nvPr/>
        </p:nvSpPr>
        <p:spPr bwMode="auto">
          <a:xfrm>
            <a:off x="5153580" y="2085579"/>
            <a:ext cx="274885" cy="274141"/>
          </a:xfrm>
          <a:custGeom>
            <a:avLst/>
            <a:gdLst>
              <a:gd name="T0" fmla="*/ 103 w 143"/>
              <a:gd name="T1" fmla="*/ 44 h 142"/>
              <a:gd name="T2" fmla="*/ 107 w 143"/>
              <a:gd name="T3" fmla="*/ 45 h 142"/>
              <a:gd name="T4" fmla="*/ 107 w 143"/>
              <a:gd name="T5" fmla="*/ 51 h 142"/>
              <a:gd name="T6" fmla="*/ 62 w 143"/>
              <a:gd name="T7" fmla="*/ 96 h 142"/>
              <a:gd name="T8" fmla="*/ 62 w 143"/>
              <a:gd name="T9" fmla="*/ 97 h 142"/>
              <a:gd name="T10" fmla="*/ 55 w 143"/>
              <a:gd name="T11" fmla="*/ 97 h 142"/>
              <a:gd name="T12" fmla="*/ 33 w 143"/>
              <a:gd name="T13" fmla="*/ 75 h 142"/>
              <a:gd name="T14" fmla="*/ 33 w 143"/>
              <a:gd name="T15" fmla="*/ 68 h 142"/>
              <a:gd name="T16" fmla="*/ 39 w 143"/>
              <a:gd name="T17" fmla="*/ 68 h 142"/>
              <a:gd name="T18" fmla="*/ 58 w 143"/>
              <a:gd name="T19" fmla="*/ 87 h 142"/>
              <a:gd name="T20" fmla="*/ 100 w 143"/>
              <a:gd name="T21" fmla="*/ 45 h 142"/>
              <a:gd name="T22" fmla="*/ 103 w 143"/>
              <a:gd name="T23" fmla="*/ 44 h 142"/>
              <a:gd name="T24" fmla="*/ 72 w 143"/>
              <a:gd name="T25" fmla="*/ 9 h 142"/>
              <a:gd name="T26" fmla="*/ 28 w 143"/>
              <a:gd name="T27" fmla="*/ 27 h 142"/>
              <a:gd name="T28" fmla="*/ 9 w 143"/>
              <a:gd name="T29" fmla="*/ 71 h 142"/>
              <a:gd name="T30" fmla="*/ 28 w 143"/>
              <a:gd name="T31" fmla="*/ 115 h 142"/>
              <a:gd name="T32" fmla="*/ 72 w 143"/>
              <a:gd name="T33" fmla="*/ 134 h 142"/>
              <a:gd name="T34" fmla="*/ 116 w 143"/>
              <a:gd name="T35" fmla="*/ 115 h 142"/>
              <a:gd name="T36" fmla="*/ 134 w 143"/>
              <a:gd name="T37" fmla="*/ 71 h 142"/>
              <a:gd name="T38" fmla="*/ 116 w 143"/>
              <a:gd name="T39" fmla="*/ 27 h 142"/>
              <a:gd name="T40" fmla="*/ 72 w 143"/>
              <a:gd name="T41" fmla="*/ 9 h 142"/>
              <a:gd name="T42" fmla="*/ 72 w 143"/>
              <a:gd name="T43" fmla="*/ 0 h 142"/>
              <a:gd name="T44" fmla="*/ 122 w 143"/>
              <a:gd name="T45" fmla="*/ 21 h 142"/>
              <a:gd name="T46" fmla="*/ 143 w 143"/>
              <a:gd name="T47" fmla="*/ 71 h 142"/>
              <a:gd name="T48" fmla="*/ 122 w 143"/>
              <a:gd name="T49" fmla="*/ 122 h 142"/>
              <a:gd name="T50" fmla="*/ 72 w 143"/>
              <a:gd name="T51" fmla="*/ 142 h 142"/>
              <a:gd name="T52" fmla="*/ 21 w 143"/>
              <a:gd name="T53" fmla="*/ 122 h 142"/>
              <a:gd name="T54" fmla="*/ 0 w 143"/>
              <a:gd name="T55" fmla="*/ 71 h 142"/>
              <a:gd name="T56" fmla="*/ 21 w 143"/>
              <a:gd name="T57" fmla="*/ 21 h 142"/>
              <a:gd name="T58" fmla="*/ 72 w 143"/>
              <a:gd name="T5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3" h="142">
                <a:moveTo>
                  <a:pt x="103" y="44"/>
                </a:moveTo>
                <a:cubicBezTo>
                  <a:pt x="104" y="44"/>
                  <a:pt x="105" y="44"/>
                  <a:pt x="107" y="45"/>
                </a:cubicBezTo>
                <a:cubicBezTo>
                  <a:pt x="109" y="47"/>
                  <a:pt x="109" y="49"/>
                  <a:pt x="107" y="51"/>
                </a:cubicBezTo>
                <a:cubicBezTo>
                  <a:pt x="62" y="96"/>
                  <a:pt x="62" y="96"/>
                  <a:pt x="62" y="96"/>
                </a:cubicBezTo>
                <a:cubicBezTo>
                  <a:pt x="62" y="96"/>
                  <a:pt x="62" y="97"/>
                  <a:pt x="62" y="97"/>
                </a:cubicBezTo>
                <a:cubicBezTo>
                  <a:pt x="59" y="99"/>
                  <a:pt x="57" y="99"/>
                  <a:pt x="55" y="97"/>
                </a:cubicBezTo>
                <a:cubicBezTo>
                  <a:pt x="33" y="75"/>
                  <a:pt x="33" y="75"/>
                  <a:pt x="33" y="75"/>
                </a:cubicBezTo>
                <a:cubicBezTo>
                  <a:pt x="31" y="72"/>
                  <a:pt x="31" y="70"/>
                  <a:pt x="33" y="68"/>
                </a:cubicBezTo>
                <a:cubicBezTo>
                  <a:pt x="35" y="66"/>
                  <a:pt x="37" y="66"/>
                  <a:pt x="39" y="68"/>
                </a:cubicBezTo>
                <a:cubicBezTo>
                  <a:pt x="58" y="87"/>
                  <a:pt x="58" y="87"/>
                  <a:pt x="58" y="87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01" y="44"/>
                  <a:pt x="102" y="44"/>
                  <a:pt x="103" y="44"/>
                </a:cubicBezTo>
                <a:close/>
                <a:moveTo>
                  <a:pt x="72" y="9"/>
                </a:moveTo>
                <a:cubicBezTo>
                  <a:pt x="54" y="9"/>
                  <a:pt x="40" y="15"/>
                  <a:pt x="28" y="27"/>
                </a:cubicBezTo>
                <a:cubicBezTo>
                  <a:pt x="15" y="39"/>
                  <a:pt x="9" y="54"/>
                  <a:pt x="9" y="71"/>
                </a:cubicBezTo>
                <a:cubicBezTo>
                  <a:pt x="9" y="88"/>
                  <a:pt x="15" y="103"/>
                  <a:pt x="28" y="115"/>
                </a:cubicBezTo>
                <a:cubicBezTo>
                  <a:pt x="40" y="128"/>
                  <a:pt x="54" y="134"/>
                  <a:pt x="72" y="134"/>
                </a:cubicBezTo>
                <a:cubicBezTo>
                  <a:pt x="89" y="134"/>
                  <a:pt x="104" y="128"/>
                  <a:pt x="116" y="115"/>
                </a:cubicBezTo>
                <a:cubicBezTo>
                  <a:pt x="128" y="103"/>
                  <a:pt x="134" y="88"/>
                  <a:pt x="134" y="71"/>
                </a:cubicBezTo>
                <a:cubicBezTo>
                  <a:pt x="134" y="54"/>
                  <a:pt x="128" y="39"/>
                  <a:pt x="116" y="27"/>
                </a:cubicBezTo>
                <a:cubicBezTo>
                  <a:pt x="104" y="15"/>
                  <a:pt x="89" y="9"/>
                  <a:pt x="72" y="9"/>
                </a:cubicBezTo>
                <a:close/>
                <a:moveTo>
                  <a:pt x="72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2"/>
                  <a:pt x="143" y="71"/>
                </a:cubicBezTo>
                <a:cubicBezTo>
                  <a:pt x="143" y="91"/>
                  <a:pt x="136" y="108"/>
                  <a:pt x="122" y="122"/>
                </a:cubicBezTo>
                <a:cubicBezTo>
                  <a:pt x="108" y="135"/>
                  <a:pt x="91" y="142"/>
                  <a:pt x="72" y="142"/>
                </a:cubicBezTo>
                <a:cubicBezTo>
                  <a:pt x="52" y="142"/>
                  <a:pt x="35" y="135"/>
                  <a:pt x="21" y="122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2"/>
                  <a:pt x="7" y="35"/>
                  <a:pt x="21" y="21"/>
                </a:cubicBezTo>
                <a:cubicBezTo>
                  <a:pt x="35" y="7"/>
                  <a:pt x="52" y="0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6" name="Freeform 553">
            <a:extLst>
              <a:ext uri="{FF2B5EF4-FFF2-40B4-BE49-F238E27FC236}">
                <a16:creationId xmlns:a16="http://schemas.microsoft.com/office/drawing/2014/main" id="{3D685966-9FCB-7E4C-8228-4554812C85D4}"/>
              </a:ext>
            </a:extLst>
          </p:cNvPr>
          <p:cNvSpPr>
            <a:spLocks noEditPoints="1"/>
          </p:cNvSpPr>
          <p:nvPr/>
        </p:nvSpPr>
        <p:spPr bwMode="auto">
          <a:xfrm>
            <a:off x="5645991" y="2085579"/>
            <a:ext cx="274885" cy="274141"/>
          </a:xfrm>
          <a:custGeom>
            <a:avLst/>
            <a:gdLst>
              <a:gd name="T0" fmla="*/ 49 w 143"/>
              <a:gd name="T1" fmla="*/ 44 h 142"/>
              <a:gd name="T2" fmla="*/ 52 w 143"/>
              <a:gd name="T3" fmla="*/ 46 h 142"/>
              <a:gd name="T4" fmla="*/ 71 w 143"/>
              <a:gd name="T5" fmla="*/ 65 h 142"/>
              <a:gd name="T6" fmla="*/ 90 w 143"/>
              <a:gd name="T7" fmla="*/ 46 h 142"/>
              <a:gd name="T8" fmla="*/ 97 w 143"/>
              <a:gd name="T9" fmla="*/ 46 h 142"/>
              <a:gd name="T10" fmla="*/ 97 w 143"/>
              <a:gd name="T11" fmla="*/ 52 h 142"/>
              <a:gd name="T12" fmla="*/ 78 w 143"/>
              <a:gd name="T13" fmla="*/ 71 h 142"/>
              <a:gd name="T14" fmla="*/ 97 w 143"/>
              <a:gd name="T15" fmla="*/ 90 h 142"/>
              <a:gd name="T16" fmla="*/ 97 w 143"/>
              <a:gd name="T17" fmla="*/ 96 h 142"/>
              <a:gd name="T18" fmla="*/ 90 w 143"/>
              <a:gd name="T19" fmla="*/ 96 h 142"/>
              <a:gd name="T20" fmla="*/ 71 w 143"/>
              <a:gd name="T21" fmla="*/ 78 h 142"/>
              <a:gd name="T22" fmla="*/ 52 w 143"/>
              <a:gd name="T23" fmla="*/ 96 h 142"/>
              <a:gd name="T24" fmla="*/ 46 w 143"/>
              <a:gd name="T25" fmla="*/ 96 h 142"/>
              <a:gd name="T26" fmla="*/ 46 w 143"/>
              <a:gd name="T27" fmla="*/ 90 h 142"/>
              <a:gd name="T28" fmla="*/ 65 w 143"/>
              <a:gd name="T29" fmla="*/ 71 h 142"/>
              <a:gd name="T30" fmla="*/ 46 w 143"/>
              <a:gd name="T31" fmla="*/ 52 h 142"/>
              <a:gd name="T32" fmla="*/ 46 w 143"/>
              <a:gd name="T33" fmla="*/ 46 h 142"/>
              <a:gd name="T34" fmla="*/ 49 w 143"/>
              <a:gd name="T35" fmla="*/ 44 h 142"/>
              <a:gd name="T36" fmla="*/ 71 w 143"/>
              <a:gd name="T37" fmla="*/ 9 h 142"/>
              <a:gd name="T38" fmla="*/ 27 w 143"/>
              <a:gd name="T39" fmla="*/ 27 h 142"/>
              <a:gd name="T40" fmla="*/ 9 w 143"/>
              <a:gd name="T41" fmla="*/ 71 h 142"/>
              <a:gd name="T42" fmla="*/ 27 w 143"/>
              <a:gd name="T43" fmla="*/ 115 h 142"/>
              <a:gd name="T44" fmla="*/ 71 w 143"/>
              <a:gd name="T45" fmla="*/ 134 h 142"/>
              <a:gd name="T46" fmla="*/ 116 w 143"/>
              <a:gd name="T47" fmla="*/ 115 h 142"/>
              <a:gd name="T48" fmla="*/ 134 w 143"/>
              <a:gd name="T49" fmla="*/ 71 h 142"/>
              <a:gd name="T50" fmla="*/ 116 w 143"/>
              <a:gd name="T51" fmla="*/ 27 h 142"/>
              <a:gd name="T52" fmla="*/ 71 w 143"/>
              <a:gd name="T53" fmla="*/ 9 h 142"/>
              <a:gd name="T54" fmla="*/ 71 w 143"/>
              <a:gd name="T55" fmla="*/ 0 h 142"/>
              <a:gd name="T56" fmla="*/ 122 w 143"/>
              <a:gd name="T57" fmla="*/ 21 h 142"/>
              <a:gd name="T58" fmla="*/ 143 w 143"/>
              <a:gd name="T59" fmla="*/ 71 h 142"/>
              <a:gd name="T60" fmla="*/ 122 w 143"/>
              <a:gd name="T61" fmla="*/ 122 h 142"/>
              <a:gd name="T62" fmla="*/ 71 w 143"/>
              <a:gd name="T63" fmla="*/ 142 h 142"/>
              <a:gd name="T64" fmla="*/ 21 w 143"/>
              <a:gd name="T65" fmla="*/ 122 h 142"/>
              <a:gd name="T66" fmla="*/ 0 w 143"/>
              <a:gd name="T67" fmla="*/ 71 h 142"/>
              <a:gd name="T68" fmla="*/ 21 w 143"/>
              <a:gd name="T69" fmla="*/ 21 h 142"/>
              <a:gd name="T70" fmla="*/ 71 w 143"/>
              <a:gd name="T71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3" h="142">
                <a:moveTo>
                  <a:pt x="49" y="44"/>
                </a:moveTo>
                <a:cubicBezTo>
                  <a:pt x="50" y="44"/>
                  <a:pt x="51" y="45"/>
                  <a:pt x="52" y="46"/>
                </a:cubicBezTo>
                <a:cubicBezTo>
                  <a:pt x="71" y="65"/>
                  <a:pt x="71" y="65"/>
                  <a:pt x="71" y="65"/>
                </a:cubicBezTo>
                <a:cubicBezTo>
                  <a:pt x="90" y="46"/>
                  <a:pt x="90" y="46"/>
                  <a:pt x="90" y="46"/>
                </a:cubicBezTo>
                <a:cubicBezTo>
                  <a:pt x="92" y="44"/>
                  <a:pt x="94" y="44"/>
                  <a:pt x="97" y="46"/>
                </a:cubicBezTo>
                <a:cubicBezTo>
                  <a:pt x="99" y="48"/>
                  <a:pt x="99" y="50"/>
                  <a:pt x="97" y="52"/>
                </a:cubicBezTo>
                <a:cubicBezTo>
                  <a:pt x="78" y="71"/>
                  <a:pt x="78" y="71"/>
                  <a:pt x="78" y="71"/>
                </a:cubicBezTo>
                <a:cubicBezTo>
                  <a:pt x="97" y="90"/>
                  <a:pt x="97" y="90"/>
                  <a:pt x="97" y="90"/>
                </a:cubicBezTo>
                <a:cubicBezTo>
                  <a:pt x="99" y="92"/>
                  <a:pt x="99" y="94"/>
                  <a:pt x="97" y="96"/>
                </a:cubicBezTo>
                <a:cubicBezTo>
                  <a:pt x="94" y="99"/>
                  <a:pt x="92" y="99"/>
                  <a:pt x="90" y="96"/>
                </a:cubicBezTo>
                <a:cubicBezTo>
                  <a:pt x="71" y="78"/>
                  <a:pt x="71" y="78"/>
                  <a:pt x="71" y="78"/>
                </a:cubicBezTo>
                <a:cubicBezTo>
                  <a:pt x="52" y="96"/>
                  <a:pt x="52" y="96"/>
                  <a:pt x="52" y="96"/>
                </a:cubicBezTo>
                <a:cubicBezTo>
                  <a:pt x="50" y="99"/>
                  <a:pt x="48" y="99"/>
                  <a:pt x="46" y="96"/>
                </a:cubicBezTo>
                <a:cubicBezTo>
                  <a:pt x="44" y="94"/>
                  <a:pt x="44" y="92"/>
                  <a:pt x="46" y="90"/>
                </a:cubicBezTo>
                <a:cubicBezTo>
                  <a:pt x="65" y="71"/>
                  <a:pt x="65" y="71"/>
                  <a:pt x="65" y="71"/>
                </a:cubicBezTo>
                <a:cubicBezTo>
                  <a:pt x="46" y="52"/>
                  <a:pt x="46" y="52"/>
                  <a:pt x="46" y="52"/>
                </a:cubicBezTo>
                <a:cubicBezTo>
                  <a:pt x="44" y="50"/>
                  <a:pt x="44" y="48"/>
                  <a:pt x="46" y="46"/>
                </a:cubicBezTo>
                <a:cubicBezTo>
                  <a:pt x="47" y="45"/>
                  <a:pt x="48" y="44"/>
                  <a:pt x="49" y="44"/>
                </a:cubicBezTo>
                <a:close/>
                <a:moveTo>
                  <a:pt x="71" y="9"/>
                </a:moveTo>
                <a:cubicBezTo>
                  <a:pt x="54" y="9"/>
                  <a:pt x="39" y="15"/>
                  <a:pt x="27" y="27"/>
                </a:cubicBezTo>
                <a:cubicBezTo>
                  <a:pt x="15" y="39"/>
                  <a:pt x="9" y="54"/>
                  <a:pt x="9" y="71"/>
                </a:cubicBezTo>
                <a:cubicBezTo>
                  <a:pt x="9" y="88"/>
                  <a:pt x="15" y="103"/>
                  <a:pt x="27" y="115"/>
                </a:cubicBezTo>
                <a:cubicBezTo>
                  <a:pt x="39" y="128"/>
                  <a:pt x="54" y="134"/>
                  <a:pt x="71" y="134"/>
                </a:cubicBezTo>
                <a:cubicBezTo>
                  <a:pt x="89" y="134"/>
                  <a:pt x="103" y="128"/>
                  <a:pt x="116" y="115"/>
                </a:cubicBezTo>
                <a:cubicBezTo>
                  <a:pt x="128" y="103"/>
                  <a:pt x="134" y="88"/>
                  <a:pt x="134" y="71"/>
                </a:cubicBezTo>
                <a:cubicBezTo>
                  <a:pt x="134" y="54"/>
                  <a:pt x="128" y="39"/>
                  <a:pt x="116" y="27"/>
                </a:cubicBezTo>
                <a:cubicBezTo>
                  <a:pt x="103" y="15"/>
                  <a:pt x="89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2"/>
                  <a:pt x="143" y="71"/>
                </a:cubicBezTo>
                <a:cubicBezTo>
                  <a:pt x="143" y="91"/>
                  <a:pt x="136" y="108"/>
                  <a:pt x="122" y="122"/>
                </a:cubicBezTo>
                <a:cubicBezTo>
                  <a:pt x="108" y="135"/>
                  <a:pt x="91" y="142"/>
                  <a:pt x="71" y="142"/>
                </a:cubicBezTo>
                <a:cubicBezTo>
                  <a:pt x="52" y="142"/>
                  <a:pt x="35" y="135"/>
                  <a:pt x="21" y="122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2"/>
                  <a:pt x="7" y="35"/>
                  <a:pt x="21" y="21"/>
                </a:cubicBezTo>
                <a:cubicBezTo>
                  <a:pt x="35" y="7"/>
                  <a:pt x="52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" name="Freeform 566">
            <a:extLst>
              <a:ext uri="{FF2B5EF4-FFF2-40B4-BE49-F238E27FC236}">
                <a16:creationId xmlns:a16="http://schemas.microsoft.com/office/drawing/2014/main" id="{FB196C36-1E8C-2D4C-BDA3-18E17867861C}"/>
              </a:ext>
            </a:extLst>
          </p:cNvPr>
          <p:cNvSpPr>
            <a:spLocks noEditPoints="1"/>
          </p:cNvSpPr>
          <p:nvPr/>
        </p:nvSpPr>
        <p:spPr bwMode="auto">
          <a:xfrm>
            <a:off x="6151820" y="2084593"/>
            <a:ext cx="250014" cy="276112"/>
          </a:xfrm>
          <a:custGeom>
            <a:avLst/>
            <a:gdLst>
              <a:gd name="T0" fmla="*/ 39 w 130"/>
              <a:gd name="T1" fmla="*/ 16 h 143"/>
              <a:gd name="T2" fmla="*/ 42 w 130"/>
              <a:gd name="T3" fmla="*/ 18 h 143"/>
              <a:gd name="T4" fmla="*/ 40 w 130"/>
              <a:gd name="T5" fmla="*/ 24 h 143"/>
              <a:gd name="T6" fmla="*/ 13 w 130"/>
              <a:gd name="T7" fmla="*/ 54 h 143"/>
              <a:gd name="T8" fmla="*/ 17 w 130"/>
              <a:gd name="T9" fmla="*/ 95 h 143"/>
              <a:gd name="T10" fmla="*/ 30 w 130"/>
              <a:gd name="T11" fmla="*/ 111 h 143"/>
              <a:gd name="T12" fmla="*/ 50 w 130"/>
              <a:gd name="T13" fmla="*/ 121 h 143"/>
              <a:gd name="T14" fmla="*/ 51 w 130"/>
              <a:gd name="T15" fmla="*/ 122 h 143"/>
              <a:gd name="T16" fmla="*/ 52 w 130"/>
              <a:gd name="T17" fmla="*/ 122 h 143"/>
              <a:gd name="T18" fmla="*/ 44 w 130"/>
              <a:gd name="T19" fmla="*/ 109 h 143"/>
              <a:gd name="T20" fmla="*/ 45 w 130"/>
              <a:gd name="T21" fmla="*/ 104 h 143"/>
              <a:gd name="T22" fmla="*/ 46 w 130"/>
              <a:gd name="T23" fmla="*/ 104 h 143"/>
              <a:gd name="T24" fmla="*/ 50 w 130"/>
              <a:gd name="T25" fmla="*/ 105 h 143"/>
              <a:gd name="T26" fmla="*/ 63 w 130"/>
              <a:gd name="T27" fmla="*/ 125 h 143"/>
              <a:gd name="T28" fmla="*/ 64 w 130"/>
              <a:gd name="T29" fmla="*/ 126 h 143"/>
              <a:gd name="T30" fmla="*/ 64 w 130"/>
              <a:gd name="T31" fmla="*/ 129 h 143"/>
              <a:gd name="T32" fmla="*/ 63 w 130"/>
              <a:gd name="T33" fmla="*/ 131 h 143"/>
              <a:gd name="T34" fmla="*/ 61 w 130"/>
              <a:gd name="T35" fmla="*/ 131 h 143"/>
              <a:gd name="T36" fmla="*/ 61 w 130"/>
              <a:gd name="T37" fmla="*/ 131 h 143"/>
              <a:gd name="T38" fmla="*/ 40 w 130"/>
              <a:gd name="T39" fmla="*/ 142 h 143"/>
              <a:gd name="T40" fmla="*/ 36 w 130"/>
              <a:gd name="T41" fmla="*/ 141 h 143"/>
              <a:gd name="T42" fmla="*/ 36 w 130"/>
              <a:gd name="T43" fmla="*/ 140 h 143"/>
              <a:gd name="T44" fmla="*/ 37 w 130"/>
              <a:gd name="T45" fmla="*/ 136 h 143"/>
              <a:gd name="T46" fmla="*/ 49 w 130"/>
              <a:gd name="T47" fmla="*/ 130 h 143"/>
              <a:gd name="T48" fmla="*/ 48 w 130"/>
              <a:gd name="T49" fmla="*/ 130 h 143"/>
              <a:gd name="T50" fmla="*/ 48 w 130"/>
              <a:gd name="T51" fmla="*/ 130 h 143"/>
              <a:gd name="T52" fmla="*/ 25 w 130"/>
              <a:gd name="T53" fmla="*/ 118 h 143"/>
              <a:gd name="T54" fmla="*/ 9 w 130"/>
              <a:gd name="T55" fmla="*/ 98 h 143"/>
              <a:gd name="T56" fmla="*/ 5 w 130"/>
              <a:gd name="T57" fmla="*/ 52 h 143"/>
              <a:gd name="T58" fmla="*/ 36 w 130"/>
              <a:gd name="T59" fmla="*/ 16 h 143"/>
              <a:gd name="T60" fmla="*/ 39 w 130"/>
              <a:gd name="T61" fmla="*/ 16 h 143"/>
              <a:gd name="T62" fmla="*/ 89 w 130"/>
              <a:gd name="T63" fmla="*/ 0 h 143"/>
              <a:gd name="T64" fmla="*/ 91 w 130"/>
              <a:gd name="T65" fmla="*/ 1 h 143"/>
              <a:gd name="T66" fmla="*/ 91 w 130"/>
              <a:gd name="T67" fmla="*/ 3 h 143"/>
              <a:gd name="T68" fmla="*/ 90 w 130"/>
              <a:gd name="T69" fmla="*/ 7 h 143"/>
              <a:gd name="T70" fmla="*/ 79 w 130"/>
              <a:gd name="T71" fmla="*/ 12 h 143"/>
              <a:gd name="T72" fmla="*/ 83 w 130"/>
              <a:gd name="T73" fmla="*/ 13 h 143"/>
              <a:gd name="T74" fmla="*/ 105 w 130"/>
              <a:gd name="T75" fmla="*/ 25 h 143"/>
              <a:gd name="T76" fmla="*/ 121 w 130"/>
              <a:gd name="T77" fmla="*/ 44 h 143"/>
              <a:gd name="T78" fmla="*/ 125 w 130"/>
              <a:gd name="T79" fmla="*/ 91 h 143"/>
              <a:gd name="T80" fmla="*/ 95 w 130"/>
              <a:gd name="T81" fmla="*/ 127 h 143"/>
              <a:gd name="T82" fmla="*/ 93 w 130"/>
              <a:gd name="T83" fmla="*/ 128 h 143"/>
              <a:gd name="T84" fmla="*/ 89 w 130"/>
              <a:gd name="T85" fmla="*/ 125 h 143"/>
              <a:gd name="T86" fmla="*/ 91 w 130"/>
              <a:gd name="T87" fmla="*/ 119 h 143"/>
              <a:gd name="T88" fmla="*/ 117 w 130"/>
              <a:gd name="T89" fmla="*/ 89 h 143"/>
              <a:gd name="T90" fmla="*/ 113 w 130"/>
              <a:gd name="T91" fmla="*/ 48 h 143"/>
              <a:gd name="T92" fmla="*/ 80 w 130"/>
              <a:gd name="T93" fmla="*/ 22 h 143"/>
              <a:gd name="T94" fmla="*/ 75 w 130"/>
              <a:gd name="T95" fmla="*/ 21 h 143"/>
              <a:gd name="T96" fmla="*/ 83 w 130"/>
              <a:gd name="T97" fmla="*/ 33 h 143"/>
              <a:gd name="T98" fmla="*/ 83 w 130"/>
              <a:gd name="T99" fmla="*/ 38 h 143"/>
              <a:gd name="T100" fmla="*/ 81 w 130"/>
              <a:gd name="T101" fmla="*/ 39 h 143"/>
              <a:gd name="T102" fmla="*/ 77 w 130"/>
              <a:gd name="T103" fmla="*/ 37 h 143"/>
              <a:gd name="T104" fmla="*/ 64 w 130"/>
              <a:gd name="T105" fmla="*/ 18 h 143"/>
              <a:gd name="T106" fmla="*/ 64 w 130"/>
              <a:gd name="T107" fmla="*/ 17 h 143"/>
              <a:gd name="T108" fmla="*/ 63 w 130"/>
              <a:gd name="T109" fmla="*/ 16 h 143"/>
              <a:gd name="T110" fmla="*/ 63 w 130"/>
              <a:gd name="T111" fmla="*/ 13 h 143"/>
              <a:gd name="T112" fmla="*/ 64 w 130"/>
              <a:gd name="T113" fmla="*/ 12 h 143"/>
              <a:gd name="T114" fmla="*/ 66 w 130"/>
              <a:gd name="T115" fmla="*/ 11 h 143"/>
              <a:gd name="T116" fmla="*/ 66 w 130"/>
              <a:gd name="T117" fmla="*/ 11 h 143"/>
              <a:gd name="T118" fmla="*/ 87 w 130"/>
              <a:gd name="T119" fmla="*/ 0 h 143"/>
              <a:gd name="T120" fmla="*/ 89 w 130"/>
              <a:gd name="T121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3">
                <a:moveTo>
                  <a:pt x="39" y="16"/>
                </a:moveTo>
                <a:cubicBezTo>
                  <a:pt x="40" y="16"/>
                  <a:pt x="41" y="17"/>
                  <a:pt x="42" y="18"/>
                </a:cubicBezTo>
                <a:cubicBezTo>
                  <a:pt x="43" y="20"/>
                  <a:pt x="42" y="22"/>
                  <a:pt x="40" y="24"/>
                </a:cubicBezTo>
                <a:cubicBezTo>
                  <a:pt x="26" y="30"/>
                  <a:pt x="18" y="41"/>
                  <a:pt x="13" y="54"/>
                </a:cubicBezTo>
                <a:cubicBezTo>
                  <a:pt x="9" y="68"/>
                  <a:pt x="10" y="82"/>
                  <a:pt x="17" y="95"/>
                </a:cubicBezTo>
                <a:cubicBezTo>
                  <a:pt x="20" y="101"/>
                  <a:pt x="25" y="107"/>
                  <a:pt x="30" y="111"/>
                </a:cubicBezTo>
                <a:cubicBezTo>
                  <a:pt x="36" y="116"/>
                  <a:pt x="43" y="120"/>
                  <a:pt x="50" y="121"/>
                </a:cubicBezTo>
                <a:cubicBezTo>
                  <a:pt x="50" y="121"/>
                  <a:pt x="51" y="121"/>
                  <a:pt x="51" y="122"/>
                </a:cubicBezTo>
                <a:cubicBezTo>
                  <a:pt x="52" y="122"/>
                  <a:pt x="52" y="122"/>
                  <a:pt x="52" y="122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3" y="107"/>
                  <a:pt x="43" y="105"/>
                  <a:pt x="45" y="104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8" y="103"/>
                  <a:pt x="49" y="103"/>
                  <a:pt x="50" y="105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4" y="126"/>
                  <a:pt x="64" y="126"/>
                  <a:pt x="64" y="126"/>
                </a:cubicBezTo>
                <a:cubicBezTo>
                  <a:pt x="64" y="127"/>
                  <a:pt x="64" y="128"/>
                  <a:pt x="64" y="129"/>
                </a:cubicBezTo>
                <a:cubicBezTo>
                  <a:pt x="64" y="130"/>
                  <a:pt x="63" y="130"/>
                  <a:pt x="63" y="131"/>
                </a:cubicBezTo>
                <a:cubicBezTo>
                  <a:pt x="61" y="131"/>
                  <a:pt x="61" y="131"/>
                  <a:pt x="61" y="131"/>
                </a:cubicBezTo>
                <a:cubicBezTo>
                  <a:pt x="61" y="131"/>
                  <a:pt x="61" y="131"/>
                  <a:pt x="61" y="131"/>
                </a:cubicBezTo>
                <a:cubicBezTo>
                  <a:pt x="40" y="142"/>
                  <a:pt x="40" y="142"/>
                  <a:pt x="40" y="142"/>
                </a:cubicBezTo>
                <a:cubicBezTo>
                  <a:pt x="39" y="143"/>
                  <a:pt x="37" y="143"/>
                  <a:pt x="36" y="141"/>
                </a:cubicBezTo>
                <a:cubicBezTo>
                  <a:pt x="36" y="140"/>
                  <a:pt x="36" y="140"/>
                  <a:pt x="36" y="140"/>
                </a:cubicBezTo>
                <a:cubicBezTo>
                  <a:pt x="35" y="138"/>
                  <a:pt x="35" y="137"/>
                  <a:pt x="37" y="136"/>
                </a:cubicBezTo>
                <a:cubicBezTo>
                  <a:pt x="49" y="130"/>
                  <a:pt x="49" y="130"/>
                  <a:pt x="49" y="130"/>
                </a:cubicBezTo>
                <a:cubicBezTo>
                  <a:pt x="48" y="130"/>
                  <a:pt x="48" y="130"/>
                  <a:pt x="48" y="130"/>
                </a:cubicBezTo>
                <a:cubicBezTo>
                  <a:pt x="48" y="130"/>
                  <a:pt x="48" y="130"/>
                  <a:pt x="48" y="130"/>
                </a:cubicBezTo>
                <a:cubicBezTo>
                  <a:pt x="39" y="128"/>
                  <a:pt x="32" y="124"/>
                  <a:pt x="25" y="118"/>
                </a:cubicBezTo>
                <a:cubicBezTo>
                  <a:pt x="18" y="113"/>
                  <a:pt x="13" y="106"/>
                  <a:pt x="9" y="98"/>
                </a:cubicBezTo>
                <a:cubicBezTo>
                  <a:pt x="1" y="83"/>
                  <a:pt x="0" y="68"/>
                  <a:pt x="5" y="52"/>
                </a:cubicBezTo>
                <a:cubicBezTo>
                  <a:pt x="10" y="36"/>
                  <a:pt x="20" y="24"/>
                  <a:pt x="36" y="16"/>
                </a:cubicBezTo>
                <a:cubicBezTo>
                  <a:pt x="37" y="15"/>
                  <a:pt x="38" y="15"/>
                  <a:pt x="39" y="16"/>
                </a:cubicBezTo>
                <a:close/>
                <a:moveTo>
                  <a:pt x="89" y="0"/>
                </a:moveTo>
                <a:cubicBezTo>
                  <a:pt x="90" y="0"/>
                  <a:pt x="91" y="0"/>
                  <a:pt x="91" y="1"/>
                </a:cubicBezTo>
                <a:cubicBezTo>
                  <a:pt x="91" y="3"/>
                  <a:pt x="91" y="3"/>
                  <a:pt x="91" y="3"/>
                </a:cubicBezTo>
                <a:cubicBezTo>
                  <a:pt x="93" y="4"/>
                  <a:pt x="92" y="6"/>
                  <a:pt x="90" y="7"/>
                </a:cubicBezTo>
                <a:cubicBezTo>
                  <a:pt x="79" y="12"/>
                  <a:pt x="79" y="12"/>
                  <a:pt x="79" y="12"/>
                </a:cubicBezTo>
                <a:cubicBezTo>
                  <a:pt x="81" y="13"/>
                  <a:pt x="82" y="13"/>
                  <a:pt x="83" y="13"/>
                </a:cubicBezTo>
                <a:cubicBezTo>
                  <a:pt x="91" y="16"/>
                  <a:pt x="98" y="19"/>
                  <a:pt x="105" y="25"/>
                </a:cubicBezTo>
                <a:cubicBezTo>
                  <a:pt x="112" y="30"/>
                  <a:pt x="117" y="37"/>
                  <a:pt x="121" y="44"/>
                </a:cubicBezTo>
                <a:cubicBezTo>
                  <a:pt x="129" y="59"/>
                  <a:pt x="130" y="75"/>
                  <a:pt x="125" y="91"/>
                </a:cubicBezTo>
                <a:cubicBezTo>
                  <a:pt x="120" y="107"/>
                  <a:pt x="110" y="119"/>
                  <a:pt x="95" y="127"/>
                </a:cubicBezTo>
                <a:cubicBezTo>
                  <a:pt x="94" y="127"/>
                  <a:pt x="93" y="128"/>
                  <a:pt x="93" y="128"/>
                </a:cubicBezTo>
                <a:cubicBezTo>
                  <a:pt x="91" y="128"/>
                  <a:pt x="90" y="127"/>
                  <a:pt x="89" y="125"/>
                </a:cubicBezTo>
                <a:cubicBezTo>
                  <a:pt x="88" y="123"/>
                  <a:pt x="88" y="121"/>
                  <a:pt x="91" y="119"/>
                </a:cubicBezTo>
                <a:cubicBezTo>
                  <a:pt x="104" y="113"/>
                  <a:pt x="112" y="102"/>
                  <a:pt x="117" y="89"/>
                </a:cubicBezTo>
                <a:cubicBezTo>
                  <a:pt x="121" y="75"/>
                  <a:pt x="120" y="61"/>
                  <a:pt x="113" y="48"/>
                </a:cubicBezTo>
                <a:cubicBezTo>
                  <a:pt x="106" y="35"/>
                  <a:pt x="95" y="26"/>
                  <a:pt x="80" y="22"/>
                </a:cubicBezTo>
                <a:cubicBezTo>
                  <a:pt x="79" y="21"/>
                  <a:pt x="77" y="21"/>
                  <a:pt x="75" y="21"/>
                </a:cubicBezTo>
                <a:cubicBezTo>
                  <a:pt x="83" y="33"/>
                  <a:pt x="83" y="33"/>
                  <a:pt x="83" y="33"/>
                </a:cubicBezTo>
                <a:cubicBezTo>
                  <a:pt x="84" y="35"/>
                  <a:pt x="84" y="37"/>
                  <a:pt x="83" y="38"/>
                </a:cubicBezTo>
                <a:cubicBezTo>
                  <a:pt x="81" y="39"/>
                  <a:pt x="81" y="39"/>
                  <a:pt x="81" y="39"/>
                </a:cubicBezTo>
                <a:cubicBezTo>
                  <a:pt x="80" y="40"/>
                  <a:pt x="78" y="39"/>
                  <a:pt x="77" y="37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7"/>
                  <a:pt x="64" y="17"/>
                  <a:pt x="64" y="17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5"/>
                  <a:pt x="63" y="14"/>
                  <a:pt x="63" y="13"/>
                </a:cubicBezTo>
                <a:cubicBezTo>
                  <a:pt x="63" y="13"/>
                  <a:pt x="64" y="12"/>
                  <a:pt x="64" y="12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87" y="0"/>
                  <a:pt x="87" y="0"/>
                  <a:pt x="87" y="0"/>
                </a:cubicBezTo>
                <a:cubicBezTo>
                  <a:pt x="88" y="0"/>
                  <a:pt x="88" y="0"/>
                  <a:pt x="8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8" name="Freeform 527">
            <a:extLst>
              <a:ext uri="{FF2B5EF4-FFF2-40B4-BE49-F238E27FC236}">
                <a16:creationId xmlns:a16="http://schemas.microsoft.com/office/drawing/2014/main" id="{E7689C1B-86C7-6443-88E6-F5CB5C47B0FD}"/>
              </a:ext>
            </a:extLst>
          </p:cNvPr>
          <p:cNvSpPr>
            <a:spLocks/>
          </p:cNvSpPr>
          <p:nvPr/>
        </p:nvSpPr>
        <p:spPr bwMode="auto">
          <a:xfrm>
            <a:off x="6631796" y="1616028"/>
            <a:ext cx="274885" cy="268224"/>
          </a:xfrm>
          <a:custGeom>
            <a:avLst/>
            <a:gdLst>
              <a:gd name="T0" fmla="*/ 110 w 143"/>
              <a:gd name="T1" fmla="*/ 1 h 139"/>
              <a:gd name="T2" fmla="*/ 134 w 143"/>
              <a:gd name="T3" fmla="*/ 12 h 139"/>
              <a:gd name="T4" fmla="*/ 143 w 143"/>
              <a:gd name="T5" fmla="*/ 37 h 139"/>
              <a:gd name="T6" fmla="*/ 133 w 143"/>
              <a:gd name="T7" fmla="*/ 61 h 139"/>
              <a:gd name="T8" fmla="*/ 72 w 143"/>
              <a:gd name="T9" fmla="*/ 126 h 139"/>
              <a:gd name="T10" fmla="*/ 66 w 143"/>
              <a:gd name="T11" fmla="*/ 126 h 139"/>
              <a:gd name="T12" fmla="*/ 66 w 143"/>
              <a:gd name="T13" fmla="*/ 120 h 139"/>
              <a:gd name="T14" fmla="*/ 127 w 143"/>
              <a:gd name="T15" fmla="*/ 55 h 139"/>
              <a:gd name="T16" fmla="*/ 134 w 143"/>
              <a:gd name="T17" fmla="*/ 37 h 139"/>
              <a:gd name="T18" fmla="*/ 127 w 143"/>
              <a:gd name="T19" fmla="*/ 18 h 139"/>
              <a:gd name="T20" fmla="*/ 117 w 143"/>
              <a:gd name="T21" fmla="*/ 11 h 139"/>
              <a:gd name="T22" fmla="*/ 105 w 143"/>
              <a:gd name="T23" fmla="*/ 10 h 139"/>
              <a:gd name="T24" fmla="*/ 94 w 143"/>
              <a:gd name="T25" fmla="*/ 16 h 139"/>
              <a:gd name="T26" fmla="*/ 14 w 143"/>
              <a:gd name="T27" fmla="*/ 101 h 139"/>
              <a:gd name="T28" fmla="*/ 9 w 143"/>
              <a:gd name="T29" fmla="*/ 113 h 139"/>
              <a:gd name="T30" fmla="*/ 14 w 143"/>
              <a:gd name="T31" fmla="*/ 126 h 139"/>
              <a:gd name="T32" fmla="*/ 25 w 143"/>
              <a:gd name="T33" fmla="*/ 130 h 139"/>
              <a:gd name="T34" fmla="*/ 37 w 143"/>
              <a:gd name="T35" fmla="*/ 124 h 139"/>
              <a:gd name="T36" fmla="*/ 100 w 143"/>
              <a:gd name="T37" fmla="*/ 57 h 139"/>
              <a:gd name="T38" fmla="*/ 103 w 143"/>
              <a:gd name="T39" fmla="*/ 44 h 139"/>
              <a:gd name="T40" fmla="*/ 98 w 143"/>
              <a:gd name="T41" fmla="*/ 41 h 139"/>
              <a:gd name="T42" fmla="*/ 91 w 143"/>
              <a:gd name="T43" fmla="*/ 45 h 139"/>
              <a:gd name="T44" fmla="*/ 43 w 143"/>
              <a:gd name="T45" fmla="*/ 96 h 139"/>
              <a:gd name="T46" fmla="*/ 37 w 143"/>
              <a:gd name="T47" fmla="*/ 96 h 139"/>
              <a:gd name="T48" fmla="*/ 37 w 143"/>
              <a:gd name="T49" fmla="*/ 90 h 139"/>
              <a:gd name="T50" fmla="*/ 85 w 143"/>
              <a:gd name="T51" fmla="*/ 39 h 139"/>
              <a:gd name="T52" fmla="*/ 97 w 143"/>
              <a:gd name="T53" fmla="*/ 32 h 139"/>
              <a:gd name="T54" fmla="*/ 109 w 143"/>
              <a:gd name="T55" fmla="*/ 37 h 139"/>
              <a:gd name="T56" fmla="*/ 114 w 143"/>
              <a:gd name="T57" fmla="*/ 50 h 139"/>
              <a:gd name="T58" fmla="*/ 107 w 143"/>
              <a:gd name="T59" fmla="*/ 63 h 139"/>
              <a:gd name="T60" fmla="*/ 43 w 143"/>
              <a:gd name="T61" fmla="*/ 131 h 139"/>
              <a:gd name="T62" fmla="*/ 26 w 143"/>
              <a:gd name="T63" fmla="*/ 139 h 139"/>
              <a:gd name="T64" fmla="*/ 24 w 143"/>
              <a:gd name="T65" fmla="*/ 139 h 139"/>
              <a:gd name="T66" fmla="*/ 8 w 143"/>
              <a:gd name="T67" fmla="*/ 132 h 139"/>
              <a:gd name="T68" fmla="*/ 0 w 143"/>
              <a:gd name="T69" fmla="*/ 113 h 139"/>
              <a:gd name="T70" fmla="*/ 8 w 143"/>
              <a:gd name="T71" fmla="*/ 95 h 139"/>
              <a:gd name="T72" fmla="*/ 88 w 143"/>
              <a:gd name="T73" fmla="*/ 9 h 139"/>
              <a:gd name="T74" fmla="*/ 110 w 143"/>
              <a:gd name="T75" fmla="*/ 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3" h="139">
                <a:moveTo>
                  <a:pt x="110" y="1"/>
                </a:moveTo>
                <a:cubicBezTo>
                  <a:pt x="119" y="1"/>
                  <a:pt x="127" y="5"/>
                  <a:pt x="134" y="12"/>
                </a:cubicBezTo>
                <a:cubicBezTo>
                  <a:pt x="140" y="18"/>
                  <a:pt x="143" y="27"/>
                  <a:pt x="143" y="37"/>
                </a:cubicBezTo>
                <a:cubicBezTo>
                  <a:pt x="143" y="47"/>
                  <a:pt x="140" y="55"/>
                  <a:pt x="133" y="61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0" y="128"/>
                  <a:pt x="68" y="129"/>
                  <a:pt x="66" y="126"/>
                </a:cubicBezTo>
                <a:cubicBezTo>
                  <a:pt x="64" y="124"/>
                  <a:pt x="64" y="122"/>
                  <a:pt x="66" y="120"/>
                </a:cubicBezTo>
                <a:cubicBezTo>
                  <a:pt x="127" y="55"/>
                  <a:pt x="127" y="55"/>
                  <a:pt x="127" y="55"/>
                </a:cubicBezTo>
                <a:cubicBezTo>
                  <a:pt x="132" y="50"/>
                  <a:pt x="134" y="44"/>
                  <a:pt x="134" y="37"/>
                </a:cubicBezTo>
                <a:cubicBezTo>
                  <a:pt x="134" y="29"/>
                  <a:pt x="132" y="23"/>
                  <a:pt x="127" y="18"/>
                </a:cubicBezTo>
                <a:cubicBezTo>
                  <a:pt x="124" y="15"/>
                  <a:pt x="121" y="13"/>
                  <a:pt x="117" y="11"/>
                </a:cubicBezTo>
                <a:cubicBezTo>
                  <a:pt x="114" y="10"/>
                  <a:pt x="110" y="9"/>
                  <a:pt x="105" y="10"/>
                </a:cubicBezTo>
                <a:cubicBezTo>
                  <a:pt x="101" y="10"/>
                  <a:pt x="98" y="12"/>
                  <a:pt x="94" y="16"/>
                </a:cubicBezTo>
                <a:cubicBezTo>
                  <a:pt x="14" y="101"/>
                  <a:pt x="14" y="101"/>
                  <a:pt x="14" y="101"/>
                </a:cubicBezTo>
                <a:cubicBezTo>
                  <a:pt x="11" y="104"/>
                  <a:pt x="9" y="109"/>
                  <a:pt x="9" y="113"/>
                </a:cubicBezTo>
                <a:cubicBezTo>
                  <a:pt x="9" y="118"/>
                  <a:pt x="11" y="122"/>
                  <a:pt x="14" y="126"/>
                </a:cubicBezTo>
                <a:cubicBezTo>
                  <a:pt x="17" y="129"/>
                  <a:pt x="21" y="131"/>
                  <a:pt x="25" y="130"/>
                </a:cubicBezTo>
                <a:cubicBezTo>
                  <a:pt x="29" y="130"/>
                  <a:pt x="33" y="128"/>
                  <a:pt x="37" y="124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5" y="51"/>
                  <a:pt x="106" y="47"/>
                  <a:pt x="103" y="44"/>
                </a:cubicBezTo>
                <a:cubicBezTo>
                  <a:pt x="101" y="42"/>
                  <a:pt x="99" y="41"/>
                  <a:pt x="98" y="41"/>
                </a:cubicBezTo>
                <a:cubicBezTo>
                  <a:pt x="96" y="41"/>
                  <a:pt x="94" y="43"/>
                  <a:pt x="91" y="45"/>
                </a:cubicBezTo>
                <a:cubicBezTo>
                  <a:pt x="43" y="96"/>
                  <a:pt x="43" y="96"/>
                  <a:pt x="43" y="96"/>
                </a:cubicBezTo>
                <a:cubicBezTo>
                  <a:pt x="41" y="98"/>
                  <a:pt x="39" y="98"/>
                  <a:pt x="37" y="96"/>
                </a:cubicBezTo>
                <a:cubicBezTo>
                  <a:pt x="35" y="94"/>
                  <a:pt x="35" y="92"/>
                  <a:pt x="37" y="90"/>
                </a:cubicBezTo>
                <a:cubicBezTo>
                  <a:pt x="85" y="39"/>
                  <a:pt x="85" y="39"/>
                  <a:pt x="85" y="39"/>
                </a:cubicBezTo>
                <a:cubicBezTo>
                  <a:pt x="89" y="35"/>
                  <a:pt x="93" y="33"/>
                  <a:pt x="97" y="32"/>
                </a:cubicBezTo>
                <a:cubicBezTo>
                  <a:pt x="101" y="32"/>
                  <a:pt x="105" y="34"/>
                  <a:pt x="109" y="37"/>
                </a:cubicBezTo>
                <a:cubicBezTo>
                  <a:pt x="112" y="41"/>
                  <a:pt x="114" y="45"/>
                  <a:pt x="114" y="50"/>
                </a:cubicBezTo>
                <a:cubicBezTo>
                  <a:pt x="113" y="54"/>
                  <a:pt x="111" y="58"/>
                  <a:pt x="107" y="63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38" y="136"/>
                  <a:pt x="32" y="139"/>
                  <a:pt x="26" y="139"/>
                </a:cubicBezTo>
                <a:cubicBezTo>
                  <a:pt x="25" y="139"/>
                  <a:pt x="25" y="139"/>
                  <a:pt x="24" y="139"/>
                </a:cubicBezTo>
                <a:cubicBezTo>
                  <a:pt x="18" y="139"/>
                  <a:pt x="13" y="137"/>
                  <a:pt x="8" y="132"/>
                </a:cubicBezTo>
                <a:cubicBezTo>
                  <a:pt x="3" y="127"/>
                  <a:pt x="0" y="121"/>
                  <a:pt x="0" y="113"/>
                </a:cubicBezTo>
                <a:cubicBezTo>
                  <a:pt x="0" y="106"/>
                  <a:pt x="3" y="100"/>
                  <a:pt x="8" y="95"/>
                </a:cubicBezTo>
                <a:cubicBezTo>
                  <a:pt x="88" y="9"/>
                  <a:pt x="88" y="9"/>
                  <a:pt x="88" y="9"/>
                </a:cubicBezTo>
                <a:cubicBezTo>
                  <a:pt x="94" y="3"/>
                  <a:pt x="102" y="0"/>
                  <a:pt x="11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9" name="Freeform 563">
            <a:extLst>
              <a:ext uri="{FF2B5EF4-FFF2-40B4-BE49-F238E27FC236}">
                <a16:creationId xmlns:a16="http://schemas.microsoft.com/office/drawing/2014/main" id="{9ABE8577-677F-8045-AAF8-E8E8AB09239A}"/>
              </a:ext>
            </a:extLst>
          </p:cNvPr>
          <p:cNvSpPr>
            <a:spLocks noEditPoints="1"/>
          </p:cNvSpPr>
          <p:nvPr/>
        </p:nvSpPr>
        <p:spPr bwMode="auto">
          <a:xfrm>
            <a:off x="6630814" y="2084593"/>
            <a:ext cx="276849" cy="276112"/>
          </a:xfrm>
          <a:custGeom>
            <a:avLst/>
            <a:gdLst>
              <a:gd name="T0" fmla="*/ 56 w 144"/>
              <a:gd name="T1" fmla="*/ 9 h 143"/>
              <a:gd name="T2" fmla="*/ 22 w 144"/>
              <a:gd name="T3" fmla="*/ 22 h 143"/>
              <a:gd name="T4" fmla="*/ 9 w 144"/>
              <a:gd name="T5" fmla="*/ 55 h 143"/>
              <a:gd name="T6" fmla="*/ 22 w 144"/>
              <a:gd name="T7" fmla="*/ 89 h 143"/>
              <a:gd name="T8" fmla="*/ 56 w 144"/>
              <a:gd name="T9" fmla="*/ 102 h 143"/>
              <a:gd name="T10" fmla="*/ 89 w 144"/>
              <a:gd name="T11" fmla="*/ 89 h 143"/>
              <a:gd name="T12" fmla="*/ 103 w 144"/>
              <a:gd name="T13" fmla="*/ 55 h 143"/>
              <a:gd name="T14" fmla="*/ 89 w 144"/>
              <a:gd name="T15" fmla="*/ 22 h 143"/>
              <a:gd name="T16" fmla="*/ 56 w 144"/>
              <a:gd name="T17" fmla="*/ 9 h 143"/>
              <a:gd name="T18" fmla="*/ 56 w 144"/>
              <a:gd name="T19" fmla="*/ 0 h 143"/>
              <a:gd name="T20" fmla="*/ 95 w 144"/>
              <a:gd name="T21" fmla="*/ 16 h 143"/>
              <a:gd name="T22" fmla="*/ 111 w 144"/>
              <a:gd name="T23" fmla="*/ 55 h 143"/>
              <a:gd name="T24" fmla="*/ 99 w 144"/>
              <a:gd name="T25" fmla="*/ 91 h 143"/>
              <a:gd name="T26" fmla="*/ 142 w 144"/>
              <a:gd name="T27" fmla="*/ 135 h 143"/>
              <a:gd name="T28" fmla="*/ 142 w 144"/>
              <a:gd name="T29" fmla="*/ 141 h 143"/>
              <a:gd name="T30" fmla="*/ 136 w 144"/>
              <a:gd name="T31" fmla="*/ 141 h 143"/>
              <a:gd name="T32" fmla="*/ 92 w 144"/>
              <a:gd name="T33" fmla="*/ 98 h 143"/>
              <a:gd name="T34" fmla="*/ 56 w 144"/>
              <a:gd name="T35" fmla="*/ 111 h 143"/>
              <a:gd name="T36" fmla="*/ 16 w 144"/>
              <a:gd name="T37" fmla="*/ 95 h 143"/>
              <a:gd name="T38" fmla="*/ 0 w 144"/>
              <a:gd name="T39" fmla="*/ 55 h 143"/>
              <a:gd name="T40" fmla="*/ 16 w 144"/>
              <a:gd name="T41" fmla="*/ 16 h 143"/>
              <a:gd name="T42" fmla="*/ 56 w 144"/>
              <a:gd name="T4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4" h="143">
                <a:moveTo>
                  <a:pt x="56" y="9"/>
                </a:moveTo>
                <a:cubicBezTo>
                  <a:pt x="43" y="9"/>
                  <a:pt x="32" y="13"/>
                  <a:pt x="22" y="22"/>
                </a:cubicBezTo>
                <a:cubicBezTo>
                  <a:pt x="13" y="31"/>
                  <a:pt x="9" y="42"/>
                  <a:pt x="9" y="55"/>
                </a:cubicBezTo>
                <a:cubicBezTo>
                  <a:pt x="9" y="68"/>
                  <a:pt x="13" y="80"/>
                  <a:pt x="22" y="89"/>
                </a:cubicBezTo>
                <a:cubicBezTo>
                  <a:pt x="32" y="98"/>
                  <a:pt x="43" y="102"/>
                  <a:pt x="56" y="102"/>
                </a:cubicBezTo>
                <a:cubicBezTo>
                  <a:pt x="69" y="102"/>
                  <a:pt x="80" y="98"/>
                  <a:pt x="89" y="89"/>
                </a:cubicBezTo>
                <a:cubicBezTo>
                  <a:pt x="98" y="80"/>
                  <a:pt x="103" y="68"/>
                  <a:pt x="103" y="55"/>
                </a:cubicBezTo>
                <a:cubicBezTo>
                  <a:pt x="103" y="42"/>
                  <a:pt x="98" y="31"/>
                  <a:pt x="89" y="22"/>
                </a:cubicBezTo>
                <a:cubicBezTo>
                  <a:pt x="80" y="13"/>
                  <a:pt x="69" y="9"/>
                  <a:pt x="56" y="9"/>
                </a:cubicBezTo>
                <a:close/>
                <a:moveTo>
                  <a:pt x="56" y="0"/>
                </a:moveTo>
                <a:cubicBezTo>
                  <a:pt x="71" y="0"/>
                  <a:pt x="84" y="5"/>
                  <a:pt x="95" y="16"/>
                </a:cubicBezTo>
                <a:cubicBezTo>
                  <a:pt x="106" y="27"/>
                  <a:pt x="111" y="40"/>
                  <a:pt x="111" y="55"/>
                </a:cubicBezTo>
                <a:cubicBezTo>
                  <a:pt x="111" y="69"/>
                  <a:pt x="107" y="81"/>
                  <a:pt x="99" y="91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4" y="137"/>
                  <a:pt x="144" y="139"/>
                  <a:pt x="142" y="141"/>
                </a:cubicBezTo>
                <a:cubicBezTo>
                  <a:pt x="140" y="143"/>
                  <a:pt x="138" y="143"/>
                  <a:pt x="136" y="141"/>
                </a:cubicBezTo>
                <a:cubicBezTo>
                  <a:pt x="92" y="98"/>
                  <a:pt x="92" y="98"/>
                  <a:pt x="92" y="98"/>
                </a:cubicBezTo>
                <a:cubicBezTo>
                  <a:pt x="82" y="107"/>
                  <a:pt x="69" y="111"/>
                  <a:pt x="56" y="111"/>
                </a:cubicBezTo>
                <a:cubicBezTo>
                  <a:pt x="40" y="111"/>
                  <a:pt x="27" y="106"/>
                  <a:pt x="16" y="95"/>
                </a:cubicBezTo>
                <a:cubicBezTo>
                  <a:pt x="5" y="84"/>
                  <a:pt x="0" y="71"/>
                  <a:pt x="0" y="55"/>
                </a:cubicBezTo>
                <a:cubicBezTo>
                  <a:pt x="0" y="40"/>
                  <a:pt x="5" y="27"/>
                  <a:pt x="16" y="16"/>
                </a:cubicBezTo>
                <a:cubicBezTo>
                  <a:pt x="27" y="5"/>
                  <a:pt x="40" y="0"/>
                  <a:pt x="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0" name="Freeform 518">
            <a:extLst>
              <a:ext uri="{FF2B5EF4-FFF2-40B4-BE49-F238E27FC236}">
                <a16:creationId xmlns:a16="http://schemas.microsoft.com/office/drawing/2014/main" id="{A5B48FC3-E634-0C44-BB80-F01B41FB802F}"/>
              </a:ext>
            </a:extLst>
          </p:cNvPr>
          <p:cNvSpPr>
            <a:spLocks noEditPoints="1"/>
          </p:cNvSpPr>
          <p:nvPr/>
        </p:nvSpPr>
        <p:spPr bwMode="auto">
          <a:xfrm>
            <a:off x="7115364" y="4112031"/>
            <a:ext cx="276849" cy="274141"/>
          </a:xfrm>
          <a:custGeom>
            <a:avLst/>
            <a:gdLst>
              <a:gd name="T0" fmla="*/ 97 w 144"/>
              <a:gd name="T1" fmla="*/ 128 h 142"/>
              <a:gd name="T2" fmla="*/ 109 w 144"/>
              <a:gd name="T3" fmla="*/ 99 h 142"/>
              <a:gd name="T4" fmla="*/ 18 w 144"/>
              <a:gd name="T5" fmla="*/ 102 h 142"/>
              <a:gd name="T6" fmla="*/ 35 w 144"/>
              <a:gd name="T7" fmla="*/ 99 h 142"/>
              <a:gd name="T8" fmla="*/ 76 w 144"/>
              <a:gd name="T9" fmla="*/ 133 h 142"/>
              <a:gd name="T10" fmla="*/ 100 w 144"/>
              <a:gd name="T11" fmla="*/ 98 h 142"/>
              <a:gd name="T12" fmla="*/ 68 w 144"/>
              <a:gd name="T13" fmla="*/ 98 h 142"/>
              <a:gd name="T14" fmla="*/ 54 w 144"/>
              <a:gd name="T15" fmla="*/ 121 h 142"/>
              <a:gd name="T16" fmla="*/ 68 w 144"/>
              <a:gd name="T17" fmla="*/ 98 h 142"/>
              <a:gd name="T18" fmla="*/ 76 w 144"/>
              <a:gd name="T19" fmla="*/ 58 h 142"/>
              <a:gd name="T20" fmla="*/ 102 w 144"/>
              <a:gd name="T21" fmla="*/ 90 h 142"/>
              <a:gd name="T22" fmla="*/ 102 w 144"/>
              <a:gd name="T23" fmla="*/ 57 h 142"/>
              <a:gd name="T24" fmla="*/ 41 w 144"/>
              <a:gd name="T25" fmla="*/ 71 h 142"/>
              <a:gd name="T26" fmla="*/ 68 w 144"/>
              <a:gd name="T27" fmla="*/ 89 h 142"/>
              <a:gd name="T28" fmla="*/ 41 w 144"/>
              <a:gd name="T29" fmla="*/ 57 h 142"/>
              <a:gd name="T30" fmla="*/ 9 w 144"/>
              <a:gd name="T31" fmla="*/ 71 h 142"/>
              <a:gd name="T32" fmla="*/ 33 w 144"/>
              <a:gd name="T33" fmla="*/ 90 h 142"/>
              <a:gd name="T34" fmla="*/ 33 w 144"/>
              <a:gd name="T35" fmla="*/ 56 h 142"/>
              <a:gd name="T36" fmla="*/ 131 w 144"/>
              <a:gd name="T37" fmla="*/ 52 h 142"/>
              <a:gd name="T38" fmla="*/ 111 w 144"/>
              <a:gd name="T39" fmla="*/ 55 h 142"/>
              <a:gd name="T40" fmla="*/ 111 w 144"/>
              <a:gd name="T41" fmla="*/ 91 h 142"/>
              <a:gd name="T42" fmla="*/ 135 w 144"/>
              <a:gd name="T43" fmla="*/ 71 h 142"/>
              <a:gd name="T44" fmla="*/ 131 w 144"/>
              <a:gd name="T45" fmla="*/ 52 h 142"/>
              <a:gd name="T46" fmla="*/ 110 w 144"/>
              <a:gd name="T47" fmla="*/ 47 h 142"/>
              <a:gd name="T48" fmla="*/ 97 w 144"/>
              <a:gd name="T49" fmla="*/ 14 h 142"/>
              <a:gd name="T50" fmla="*/ 16 w 144"/>
              <a:gd name="T51" fmla="*/ 44 h 142"/>
              <a:gd name="T52" fmla="*/ 51 w 144"/>
              <a:gd name="T53" fmla="*/ 12 h 142"/>
              <a:gd name="T54" fmla="*/ 53 w 144"/>
              <a:gd name="T55" fmla="*/ 22 h 142"/>
              <a:gd name="T56" fmla="*/ 68 w 144"/>
              <a:gd name="T57" fmla="*/ 49 h 142"/>
              <a:gd name="T58" fmla="*/ 76 w 144"/>
              <a:gd name="T59" fmla="*/ 9 h 142"/>
              <a:gd name="T60" fmla="*/ 101 w 144"/>
              <a:gd name="T61" fmla="*/ 48 h 142"/>
              <a:gd name="T62" fmla="*/ 76 w 144"/>
              <a:gd name="T63" fmla="*/ 9 h 142"/>
              <a:gd name="T64" fmla="*/ 73 w 144"/>
              <a:gd name="T65" fmla="*/ 0 h 142"/>
              <a:gd name="T66" fmla="*/ 74 w 144"/>
              <a:gd name="T67" fmla="*/ 0 h 142"/>
              <a:gd name="T68" fmla="*/ 76 w 144"/>
              <a:gd name="T69" fmla="*/ 0 h 142"/>
              <a:gd name="T70" fmla="*/ 144 w 144"/>
              <a:gd name="T71" fmla="*/ 71 h 142"/>
              <a:gd name="T72" fmla="*/ 76 w 144"/>
              <a:gd name="T73" fmla="*/ 142 h 142"/>
              <a:gd name="T74" fmla="*/ 74 w 144"/>
              <a:gd name="T75" fmla="*/ 142 h 142"/>
              <a:gd name="T76" fmla="*/ 73 w 144"/>
              <a:gd name="T77" fmla="*/ 142 h 142"/>
              <a:gd name="T78" fmla="*/ 21 w 144"/>
              <a:gd name="T79" fmla="*/ 121 h 142"/>
              <a:gd name="T80" fmla="*/ 21 w 144"/>
              <a:gd name="T81" fmla="*/ 2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" h="142">
                <a:moveTo>
                  <a:pt x="109" y="99"/>
                </a:moveTo>
                <a:cubicBezTo>
                  <a:pt x="106" y="111"/>
                  <a:pt x="102" y="121"/>
                  <a:pt x="97" y="128"/>
                </a:cubicBezTo>
                <a:cubicBezTo>
                  <a:pt x="109" y="123"/>
                  <a:pt x="119" y="114"/>
                  <a:pt x="126" y="102"/>
                </a:cubicBezTo>
                <a:cubicBezTo>
                  <a:pt x="122" y="101"/>
                  <a:pt x="116" y="100"/>
                  <a:pt x="109" y="99"/>
                </a:cubicBezTo>
                <a:close/>
                <a:moveTo>
                  <a:pt x="35" y="99"/>
                </a:moveTo>
                <a:cubicBezTo>
                  <a:pt x="28" y="100"/>
                  <a:pt x="22" y="101"/>
                  <a:pt x="18" y="102"/>
                </a:cubicBezTo>
                <a:cubicBezTo>
                  <a:pt x="25" y="115"/>
                  <a:pt x="36" y="124"/>
                  <a:pt x="51" y="130"/>
                </a:cubicBezTo>
                <a:cubicBezTo>
                  <a:pt x="44" y="122"/>
                  <a:pt x="39" y="112"/>
                  <a:pt x="35" y="99"/>
                </a:cubicBezTo>
                <a:close/>
                <a:moveTo>
                  <a:pt x="76" y="98"/>
                </a:moveTo>
                <a:cubicBezTo>
                  <a:pt x="76" y="133"/>
                  <a:pt x="76" y="133"/>
                  <a:pt x="76" y="133"/>
                </a:cubicBezTo>
                <a:cubicBezTo>
                  <a:pt x="81" y="131"/>
                  <a:pt x="86" y="128"/>
                  <a:pt x="90" y="121"/>
                </a:cubicBezTo>
                <a:cubicBezTo>
                  <a:pt x="94" y="115"/>
                  <a:pt x="98" y="107"/>
                  <a:pt x="100" y="98"/>
                </a:cubicBezTo>
                <a:cubicBezTo>
                  <a:pt x="93" y="98"/>
                  <a:pt x="85" y="98"/>
                  <a:pt x="76" y="98"/>
                </a:cubicBezTo>
                <a:close/>
                <a:moveTo>
                  <a:pt x="68" y="98"/>
                </a:moveTo>
                <a:cubicBezTo>
                  <a:pt x="59" y="98"/>
                  <a:pt x="51" y="98"/>
                  <a:pt x="44" y="98"/>
                </a:cubicBezTo>
                <a:cubicBezTo>
                  <a:pt x="46" y="107"/>
                  <a:pt x="49" y="115"/>
                  <a:pt x="54" y="121"/>
                </a:cubicBezTo>
                <a:cubicBezTo>
                  <a:pt x="58" y="127"/>
                  <a:pt x="62" y="131"/>
                  <a:pt x="68" y="133"/>
                </a:cubicBezTo>
                <a:lnTo>
                  <a:pt x="68" y="98"/>
                </a:lnTo>
                <a:close/>
                <a:moveTo>
                  <a:pt x="102" y="57"/>
                </a:moveTo>
                <a:cubicBezTo>
                  <a:pt x="94" y="57"/>
                  <a:pt x="86" y="57"/>
                  <a:pt x="76" y="58"/>
                </a:cubicBezTo>
                <a:cubicBezTo>
                  <a:pt x="76" y="89"/>
                  <a:pt x="76" y="89"/>
                  <a:pt x="76" y="89"/>
                </a:cubicBezTo>
                <a:cubicBezTo>
                  <a:pt x="85" y="89"/>
                  <a:pt x="94" y="89"/>
                  <a:pt x="102" y="90"/>
                </a:cubicBezTo>
                <a:cubicBezTo>
                  <a:pt x="103" y="84"/>
                  <a:pt x="103" y="77"/>
                  <a:pt x="103" y="71"/>
                </a:cubicBezTo>
                <a:cubicBezTo>
                  <a:pt x="103" y="66"/>
                  <a:pt x="103" y="61"/>
                  <a:pt x="102" y="57"/>
                </a:cubicBezTo>
                <a:close/>
                <a:moveTo>
                  <a:pt x="41" y="57"/>
                </a:moveTo>
                <a:cubicBezTo>
                  <a:pt x="41" y="61"/>
                  <a:pt x="41" y="66"/>
                  <a:pt x="41" y="71"/>
                </a:cubicBezTo>
                <a:cubicBezTo>
                  <a:pt x="41" y="77"/>
                  <a:pt x="41" y="83"/>
                  <a:pt x="42" y="89"/>
                </a:cubicBezTo>
                <a:cubicBezTo>
                  <a:pt x="50" y="89"/>
                  <a:pt x="58" y="89"/>
                  <a:pt x="68" y="89"/>
                </a:cubicBezTo>
                <a:cubicBezTo>
                  <a:pt x="68" y="58"/>
                  <a:pt x="68" y="58"/>
                  <a:pt x="68" y="58"/>
                </a:cubicBezTo>
                <a:cubicBezTo>
                  <a:pt x="58" y="57"/>
                  <a:pt x="49" y="57"/>
                  <a:pt x="41" y="57"/>
                </a:cubicBezTo>
                <a:close/>
                <a:moveTo>
                  <a:pt x="12" y="52"/>
                </a:moveTo>
                <a:cubicBezTo>
                  <a:pt x="10" y="58"/>
                  <a:pt x="9" y="64"/>
                  <a:pt x="9" y="71"/>
                </a:cubicBezTo>
                <a:cubicBezTo>
                  <a:pt x="9" y="79"/>
                  <a:pt x="11" y="86"/>
                  <a:pt x="14" y="94"/>
                </a:cubicBezTo>
                <a:cubicBezTo>
                  <a:pt x="19" y="92"/>
                  <a:pt x="25" y="91"/>
                  <a:pt x="33" y="90"/>
                </a:cubicBezTo>
                <a:cubicBezTo>
                  <a:pt x="32" y="84"/>
                  <a:pt x="32" y="78"/>
                  <a:pt x="32" y="71"/>
                </a:cubicBezTo>
                <a:cubicBezTo>
                  <a:pt x="32" y="66"/>
                  <a:pt x="32" y="61"/>
                  <a:pt x="33" y="56"/>
                </a:cubicBezTo>
                <a:cubicBezTo>
                  <a:pt x="24" y="55"/>
                  <a:pt x="17" y="54"/>
                  <a:pt x="12" y="52"/>
                </a:cubicBezTo>
                <a:close/>
                <a:moveTo>
                  <a:pt x="131" y="52"/>
                </a:moveTo>
                <a:cubicBezTo>
                  <a:pt x="123" y="54"/>
                  <a:pt x="123" y="54"/>
                  <a:pt x="123" y="54"/>
                </a:cubicBezTo>
                <a:cubicBezTo>
                  <a:pt x="120" y="54"/>
                  <a:pt x="116" y="55"/>
                  <a:pt x="111" y="55"/>
                </a:cubicBezTo>
                <a:cubicBezTo>
                  <a:pt x="112" y="61"/>
                  <a:pt x="112" y="66"/>
                  <a:pt x="112" y="71"/>
                </a:cubicBezTo>
                <a:cubicBezTo>
                  <a:pt x="112" y="78"/>
                  <a:pt x="112" y="84"/>
                  <a:pt x="111" y="91"/>
                </a:cubicBezTo>
                <a:cubicBezTo>
                  <a:pt x="119" y="91"/>
                  <a:pt x="125" y="93"/>
                  <a:pt x="130" y="94"/>
                </a:cubicBezTo>
                <a:cubicBezTo>
                  <a:pt x="133" y="87"/>
                  <a:pt x="135" y="79"/>
                  <a:pt x="135" y="71"/>
                </a:cubicBezTo>
                <a:cubicBezTo>
                  <a:pt x="135" y="67"/>
                  <a:pt x="134" y="63"/>
                  <a:pt x="134" y="59"/>
                </a:cubicBezTo>
                <a:lnTo>
                  <a:pt x="131" y="52"/>
                </a:lnTo>
                <a:close/>
                <a:moveTo>
                  <a:pt x="97" y="14"/>
                </a:moveTo>
                <a:cubicBezTo>
                  <a:pt x="103" y="22"/>
                  <a:pt x="107" y="33"/>
                  <a:pt x="110" y="47"/>
                </a:cubicBezTo>
                <a:cubicBezTo>
                  <a:pt x="118" y="46"/>
                  <a:pt x="124" y="45"/>
                  <a:pt x="128" y="43"/>
                </a:cubicBezTo>
                <a:cubicBezTo>
                  <a:pt x="121" y="30"/>
                  <a:pt x="111" y="20"/>
                  <a:pt x="97" y="14"/>
                </a:cubicBezTo>
                <a:close/>
                <a:moveTo>
                  <a:pt x="51" y="12"/>
                </a:moveTo>
                <a:cubicBezTo>
                  <a:pt x="35" y="18"/>
                  <a:pt x="23" y="28"/>
                  <a:pt x="16" y="44"/>
                </a:cubicBezTo>
                <a:cubicBezTo>
                  <a:pt x="20" y="45"/>
                  <a:pt x="26" y="46"/>
                  <a:pt x="34" y="47"/>
                </a:cubicBezTo>
                <a:cubicBezTo>
                  <a:pt x="37" y="33"/>
                  <a:pt x="43" y="21"/>
                  <a:pt x="51" y="12"/>
                </a:cubicBezTo>
                <a:close/>
                <a:moveTo>
                  <a:pt x="68" y="9"/>
                </a:moveTo>
                <a:cubicBezTo>
                  <a:pt x="62" y="11"/>
                  <a:pt x="57" y="15"/>
                  <a:pt x="53" y="22"/>
                </a:cubicBezTo>
                <a:cubicBezTo>
                  <a:pt x="48" y="29"/>
                  <a:pt x="45" y="38"/>
                  <a:pt x="43" y="48"/>
                </a:cubicBezTo>
                <a:cubicBezTo>
                  <a:pt x="51" y="48"/>
                  <a:pt x="59" y="48"/>
                  <a:pt x="68" y="49"/>
                </a:cubicBezTo>
                <a:lnTo>
                  <a:pt x="68" y="9"/>
                </a:lnTo>
                <a:close/>
                <a:moveTo>
                  <a:pt x="76" y="9"/>
                </a:moveTo>
                <a:cubicBezTo>
                  <a:pt x="76" y="49"/>
                  <a:pt x="76" y="49"/>
                  <a:pt x="76" y="49"/>
                </a:cubicBezTo>
                <a:cubicBezTo>
                  <a:pt x="85" y="48"/>
                  <a:pt x="93" y="48"/>
                  <a:pt x="101" y="48"/>
                </a:cubicBezTo>
                <a:cubicBezTo>
                  <a:pt x="99" y="38"/>
                  <a:pt x="95" y="29"/>
                  <a:pt x="91" y="22"/>
                </a:cubicBezTo>
                <a:cubicBezTo>
                  <a:pt x="87" y="15"/>
                  <a:pt x="82" y="11"/>
                  <a:pt x="76" y="9"/>
                </a:cubicBezTo>
                <a:close/>
                <a:moveTo>
                  <a:pt x="72" y="0"/>
                </a:moveTo>
                <a:cubicBezTo>
                  <a:pt x="72" y="0"/>
                  <a:pt x="72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5" y="0"/>
                  <a:pt x="75" y="0"/>
                  <a:pt x="76" y="0"/>
                </a:cubicBezTo>
                <a:cubicBezTo>
                  <a:pt x="95" y="1"/>
                  <a:pt x="111" y="8"/>
                  <a:pt x="124" y="22"/>
                </a:cubicBezTo>
                <a:cubicBezTo>
                  <a:pt x="137" y="36"/>
                  <a:pt x="144" y="52"/>
                  <a:pt x="144" y="71"/>
                </a:cubicBezTo>
                <a:cubicBezTo>
                  <a:pt x="144" y="90"/>
                  <a:pt x="137" y="106"/>
                  <a:pt x="124" y="120"/>
                </a:cubicBezTo>
                <a:cubicBezTo>
                  <a:pt x="111" y="134"/>
                  <a:pt x="95" y="141"/>
                  <a:pt x="76" y="142"/>
                </a:cubicBezTo>
                <a:cubicBezTo>
                  <a:pt x="75" y="142"/>
                  <a:pt x="75" y="142"/>
                  <a:pt x="74" y="142"/>
                </a:cubicBezTo>
                <a:cubicBezTo>
                  <a:pt x="74" y="142"/>
                  <a:pt x="74" y="142"/>
                  <a:pt x="74" y="142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2" y="142"/>
                  <a:pt x="72" y="142"/>
                  <a:pt x="72" y="142"/>
                </a:cubicBezTo>
                <a:cubicBezTo>
                  <a:pt x="52" y="142"/>
                  <a:pt x="35" y="136"/>
                  <a:pt x="21" y="121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1"/>
                  <a:pt x="7" y="34"/>
                  <a:pt x="21" y="21"/>
                </a:cubicBezTo>
                <a:cubicBezTo>
                  <a:pt x="35" y="7"/>
                  <a:pt x="52" y="0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1" name="Freeform 565">
            <a:extLst>
              <a:ext uri="{FF2B5EF4-FFF2-40B4-BE49-F238E27FC236}">
                <a16:creationId xmlns:a16="http://schemas.microsoft.com/office/drawing/2014/main" id="{565ABB28-96C0-C448-B63F-28C20A0B3D89}"/>
              </a:ext>
            </a:extLst>
          </p:cNvPr>
          <p:cNvSpPr>
            <a:spLocks noEditPoints="1"/>
          </p:cNvSpPr>
          <p:nvPr/>
        </p:nvSpPr>
        <p:spPr bwMode="auto">
          <a:xfrm>
            <a:off x="6601349" y="4111046"/>
            <a:ext cx="276849" cy="276112"/>
          </a:xfrm>
          <a:custGeom>
            <a:avLst/>
            <a:gdLst>
              <a:gd name="T0" fmla="*/ 36 w 144"/>
              <a:gd name="T1" fmla="*/ 53 h 143"/>
              <a:gd name="T2" fmla="*/ 80 w 144"/>
              <a:gd name="T3" fmla="*/ 53 h 143"/>
              <a:gd name="T4" fmla="*/ 84 w 144"/>
              <a:gd name="T5" fmla="*/ 54 h 143"/>
              <a:gd name="T6" fmla="*/ 85 w 144"/>
              <a:gd name="T7" fmla="*/ 58 h 143"/>
              <a:gd name="T8" fmla="*/ 84 w 144"/>
              <a:gd name="T9" fmla="*/ 61 h 143"/>
              <a:gd name="T10" fmla="*/ 80 w 144"/>
              <a:gd name="T11" fmla="*/ 62 h 143"/>
              <a:gd name="T12" fmla="*/ 36 w 144"/>
              <a:gd name="T13" fmla="*/ 62 h 143"/>
              <a:gd name="T14" fmla="*/ 33 w 144"/>
              <a:gd name="T15" fmla="*/ 61 h 143"/>
              <a:gd name="T16" fmla="*/ 31 w 144"/>
              <a:gd name="T17" fmla="*/ 58 h 143"/>
              <a:gd name="T18" fmla="*/ 33 w 144"/>
              <a:gd name="T19" fmla="*/ 54 h 143"/>
              <a:gd name="T20" fmla="*/ 36 w 144"/>
              <a:gd name="T21" fmla="*/ 53 h 143"/>
              <a:gd name="T22" fmla="*/ 58 w 144"/>
              <a:gd name="T23" fmla="*/ 9 h 143"/>
              <a:gd name="T24" fmla="*/ 24 w 144"/>
              <a:gd name="T25" fmla="*/ 23 h 143"/>
              <a:gd name="T26" fmla="*/ 9 w 144"/>
              <a:gd name="T27" fmla="*/ 58 h 143"/>
              <a:gd name="T28" fmla="*/ 24 w 144"/>
              <a:gd name="T29" fmla="*/ 92 h 143"/>
              <a:gd name="T30" fmla="*/ 58 w 144"/>
              <a:gd name="T31" fmla="*/ 107 h 143"/>
              <a:gd name="T32" fmla="*/ 93 w 144"/>
              <a:gd name="T33" fmla="*/ 92 h 143"/>
              <a:gd name="T34" fmla="*/ 107 w 144"/>
              <a:gd name="T35" fmla="*/ 58 h 143"/>
              <a:gd name="T36" fmla="*/ 93 w 144"/>
              <a:gd name="T37" fmla="*/ 23 h 143"/>
              <a:gd name="T38" fmla="*/ 58 w 144"/>
              <a:gd name="T39" fmla="*/ 9 h 143"/>
              <a:gd name="T40" fmla="*/ 58 w 144"/>
              <a:gd name="T41" fmla="*/ 0 h 143"/>
              <a:gd name="T42" fmla="*/ 99 w 144"/>
              <a:gd name="T43" fmla="*/ 17 h 143"/>
              <a:gd name="T44" fmla="*/ 116 w 144"/>
              <a:gd name="T45" fmla="*/ 58 h 143"/>
              <a:gd name="T46" fmla="*/ 103 w 144"/>
              <a:gd name="T47" fmla="*/ 95 h 143"/>
              <a:gd name="T48" fmla="*/ 142 w 144"/>
              <a:gd name="T49" fmla="*/ 135 h 143"/>
              <a:gd name="T50" fmla="*/ 142 w 144"/>
              <a:gd name="T51" fmla="*/ 141 h 143"/>
              <a:gd name="T52" fmla="*/ 136 w 144"/>
              <a:gd name="T53" fmla="*/ 141 h 143"/>
              <a:gd name="T54" fmla="*/ 96 w 144"/>
              <a:gd name="T55" fmla="*/ 101 h 143"/>
              <a:gd name="T56" fmla="*/ 58 w 144"/>
              <a:gd name="T57" fmla="*/ 116 h 143"/>
              <a:gd name="T58" fmla="*/ 17 w 144"/>
              <a:gd name="T59" fmla="*/ 99 h 143"/>
              <a:gd name="T60" fmla="*/ 0 w 144"/>
              <a:gd name="T61" fmla="*/ 58 h 143"/>
              <a:gd name="T62" fmla="*/ 17 w 144"/>
              <a:gd name="T63" fmla="*/ 17 h 143"/>
              <a:gd name="T64" fmla="*/ 58 w 144"/>
              <a:gd name="T65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4" h="143">
                <a:moveTo>
                  <a:pt x="36" y="53"/>
                </a:moveTo>
                <a:cubicBezTo>
                  <a:pt x="80" y="53"/>
                  <a:pt x="80" y="53"/>
                  <a:pt x="80" y="53"/>
                </a:cubicBezTo>
                <a:cubicBezTo>
                  <a:pt x="82" y="53"/>
                  <a:pt x="83" y="54"/>
                  <a:pt x="84" y="54"/>
                </a:cubicBezTo>
                <a:cubicBezTo>
                  <a:pt x="84" y="55"/>
                  <a:pt x="85" y="56"/>
                  <a:pt x="85" y="58"/>
                </a:cubicBezTo>
                <a:cubicBezTo>
                  <a:pt x="85" y="59"/>
                  <a:pt x="84" y="60"/>
                  <a:pt x="84" y="61"/>
                </a:cubicBezTo>
                <a:cubicBezTo>
                  <a:pt x="83" y="62"/>
                  <a:pt x="82" y="62"/>
                  <a:pt x="80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5" y="62"/>
                  <a:pt x="34" y="62"/>
                  <a:pt x="33" y="61"/>
                </a:cubicBezTo>
                <a:cubicBezTo>
                  <a:pt x="32" y="60"/>
                  <a:pt x="31" y="59"/>
                  <a:pt x="31" y="58"/>
                </a:cubicBezTo>
                <a:cubicBezTo>
                  <a:pt x="31" y="56"/>
                  <a:pt x="32" y="55"/>
                  <a:pt x="33" y="54"/>
                </a:cubicBezTo>
                <a:cubicBezTo>
                  <a:pt x="34" y="54"/>
                  <a:pt x="35" y="53"/>
                  <a:pt x="36" y="53"/>
                </a:cubicBezTo>
                <a:close/>
                <a:moveTo>
                  <a:pt x="58" y="9"/>
                </a:moveTo>
                <a:cubicBezTo>
                  <a:pt x="45" y="9"/>
                  <a:pt x="33" y="13"/>
                  <a:pt x="24" y="23"/>
                </a:cubicBezTo>
                <a:cubicBezTo>
                  <a:pt x="14" y="33"/>
                  <a:pt x="9" y="44"/>
                  <a:pt x="9" y="58"/>
                </a:cubicBezTo>
                <a:cubicBezTo>
                  <a:pt x="9" y="71"/>
                  <a:pt x="14" y="83"/>
                  <a:pt x="24" y="92"/>
                </a:cubicBezTo>
                <a:cubicBezTo>
                  <a:pt x="33" y="102"/>
                  <a:pt x="45" y="107"/>
                  <a:pt x="58" y="107"/>
                </a:cubicBezTo>
                <a:cubicBezTo>
                  <a:pt x="72" y="107"/>
                  <a:pt x="83" y="102"/>
                  <a:pt x="93" y="92"/>
                </a:cubicBezTo>
                <a:cubicBezTo>
                  <a:pt x="102" y="83"/>
                  <a:pt x="107" y="71"/>
                  <a:pt x="107" y="58"/>
                </a:cubicBezTo>
                <a:cubicBezTo>
                  <a:pt x="107" y="44"/>
                  <a:pt x="102" y="33"/>
                  <a:pt x="93" y="23"/>
                </a:cubicBezTo>
                <a:cubicBezTo>
                  <a:pt x="83" y="13"/>
                  <a:pt x="72" y="9"/>
                  <a:pt x="58" y="9"/>
                </a:cubicBezTo>
                <a:close/>
                <a:moveTo>
                  <a:pt x="58" y="0"/>
                </a:moveTo>
                <a:cubicBezTo>
                  <a:pt x="74" y="0"/>
                  <a:pt x="88" y="5"/>
                  <a:pt x="99" y="17"/>
                </a:cubicBezTo>
                <a:cubicBezTo>
                  <a:pt x="110" y="28"/>
                  <a:pt x="116" y="42"/>
                  <a:pt x="116" y="58"/>
                </a:cubicBezTo>
                <a:cubicBezTo>
                  <a:pt x="116" y="72"/>
                  <a:pt x="111" y="84"/>
                  <a:pt x="103" y="95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4" y="137"/>
                  <a:pt x="144" y="139"/>
                  <a:pt x="142" y="141"/>
                </a:cubicBezTo>
                <a:cubicBezTo>
                  <a:pt x="140" y="143"/>
                  <a:pt x="138" y="143"/>
                  <a:pt x="136" y="141"/>
                </a:cubicBezTo>
                <a:cubicBezTo>
                  <a:pt x="96" y="101"/>
                  <a:pt x="96" y="101"/>
                  <a:pt x="96" y="101"/>
                </a:cubicBezTo>
                <a:cubicBezTo>
                  <a:pt x="85" y="111"/>
                  <a:pt x="73" y="116"/>
                  <a:pt x="58" y="116"/>
                </a:cubicBezTo>
                <a:cubicBezTo>
                  <a:pt x="42" y="116"/>
                  <a:pt x="28" y="110"/>
                  <a:pt x="17" y="99"/>
                </a:cubicBezTo>
                <a:cubicBezTo>
                  <a:pt x="6" y="88"/>
                  <a:pt x="0" y="74"/>
                  <a:pt x="0" y="58"/>
                </a:cubicBezTo>
                <a:cubicBezTo>
                  <a:pt x="0" y="42"/>
                  <a:pt x="6" y="28"/>
                  <a:pt x="17" y="17"/>
                </a:cubicBezTo>
                <a:cubicBezTo>
                  <a:pt x="28" y="5"/>
                  <a:pt x="42" y="0"/>
                  <a:pt x="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2" name="Freeform 521">
            <a:extLst>
              <a:ext uri="{FF2B5EF4-FFF2-40B4-BE49-F238E27FC236}">
                <a16:creationId xmlns:a16="http://schemas.microsoft.com/office/drawing/2014/main" id="{4712520C-110C-834F-A0C3-13B1680F852D}"/>
              </a:ext>
            </a:extLst>
          </p:cNvPr>
          <p:cNvSpPr>
            <a:spLocks noEditPoints="1"/>
          </p:cNvSpPr>
          <p:nvPr/>
        </p:nvSpPr>
        <p:spPr bwMode="auto">
          <a:xfrm>
            <a:off x="2654132" y="4115976"/>
            <a:ext cx="275540" cy="266252"/>
          </a:xfrm>
          <a:custGeom>
            <a:avLst/>
            <a:gdLst>
              <a:gd name="T0" fmla="*/ 105 w 143"/>
              <a:gd name="T1" fmla="*/ 116 h 138"/>
              <a:gd name="T2" fmla="*/ 113 w 143"/>
              <a:gd name="T3" fmla="*/ 119 h 138"/>
              <a:gd name="T4" fmla="*/ 116 w 143"/>
              <a:gd name="T5" fmla="*/ 127 h 138"/>
              <a:gd name="T6" fmla="*/ 113 w 143"/>
              <a:gd name="T7" fmla="*/ 135 h 138"/>
              <a:gd name="T8" fmla="*/ 105 w 143"/>
              <a:gd name="T9" fmla="*/ 138 h 138"/>
              <a:gd name="T10" fmla="*/ 97 w 143"/>
              <a:gd name="T11" fmla="*/ 135 h 138"/>
              <a:gd name="T12" fmla="*/ 93 w 143"/>
              <a:gd name="T13" fmla="*/ 127 h 138"/>
              <a:gd name="T14" fmla="*/ 97 w 143"/>
              <a:gd name="T15" fmla="*/ 119 h 138"/>
              <a:gd name="T16" fmla="*/ 105 w 143"/>
              <a:gd name="T17" fmla="*/ 116 h 138"/>
              <a:gd name="T18" fmla="*/ 65 w 143"/>
              <a:gd name="T19" fmla="*/ 116 h 138"/>
              <a:gd name="T20" fmla="*/ 72 w 143"/>
              <a:gd name="T21" fmla="*/ 119 h 138"/>
              <a:gd name="T22" fmla="*/ 76 w 143"/>
              <a:gd name="T23" fmla="*/ 127 h 138"/>
              <a:gd name="T24" fmla="*/ 72 w 143"/>
              <a:gd name="T25" fmla="*/ 135 h 138"/>
              <a:gd name="T26" fmla="*/ 65 w 143"/>
              <a:gd name="T27" fmla="*/ 138 h 138"/>
              <a:gd name="T28" fmla="*/ 57 w 143"/>
              <a:gd name="T29" fmla="*/ 135 h 138"/>
              <a:gd name="T30" fmla="*/ 53 w 143"/>
              <a:gd name="T31" fmla="*/ 127 h 138"/>
              <a:gd name="T32" fmla="*/ 57 w 143"/>
              <a:gd name="T33" fmla="*/ 119 h 138"/>
              <a:gd name="T34" fmla="*/ 65 w 143"/>
              <a:gd name="T35" fmla="*/ 116 h 138"/>
              <a:gd name="T36" fmla="*/ 46 w 143"/>
              <a:gd name="T37" fmla="*/ 44 h 138"/>
              <a:gd name="T38" fmla="*/ 60 w 143"/>
              <a:gd name="T39" fmla="*/ 98 h 138"/>
              <a:gd name="T40" fmla="*/ 114 w 143"/>
              <a:gd name="T41" fmla="*/ 98 h 138"/>
              <a:gd name="T42" fmla="*/ 131 w 143"/>
              <a:gd name="T43" fmla="*/ 44 h 138"/>
              <a:gd name="T44" fmla="*/ 46 w 143"/>
              <a:gd name="T45" fmla="*/ 44 h 138"/>
              <a:gd name="T46" fmla="*/ 5 w 143"/>
              <a:gd name="T47" fmla="*/ 0 h 138"/>
              <a:gd name="T48" fmla="*/ 24 w 143"/>
              <a:gd name="T49" fmla="*/ 0 h 138"/>
              <a:gd name="T50" fmla="*/ 36 w 143"/>
              <a:gd name="T51" fmla="*/ 11 h 138"/>
              <a:gd name="T52" fmla="*/ 43 w 143"/>
              <a:gd name="T53" fmla="*/ 35 h 138"/>
              <a:gd name="T54" fmla="*/ 138 w 143"/>
              <a:gd name="T55" fmla="*/ 35 h 138"/>
              <a:gd name="T56" fmla="*/ 141 w 143"/>
              <a:gd name="T57" fmla="*/ 37 h 138"/>
              <a:gd name="T58" fmla="*/ 142 w 143"/>
              <a:gd name="T59" fmla="*/ 41 h 138"/>
              <a:gd name="T60" fmla="*/ 121 w 143"/>
              <a:gd name="T61" fmla="*/ 104 h 138"/>
              <a:gd name="T62" fmla="*/ 117 w 143"/>
              <a:gd name="T63" fmla="*/ 107 h 138"/>
              <a:gd name="T64" fmla="*/ 56 w 143"/>
              <a:gd name="T65" fmla="*/ 107 h 138"/>
              <a:gd name="T66" fmla="*/ 52 w 143"/>
              <a:gd name="T67" fmla="*/ 104 h 138"/>
              <a:gd name="T68" fmla="*/ 27 w 143"/>
              <a:gd name="T69" fmla="*/ 13 h 138"/>
              <a:gd name="T70" fmla="*/ 24 w 143"/>
              <a:gd name="T71" fmla="*/ 9 h 138"/>
              <a:gd name="T72" fmla="*/ 5 w 143"/>
              <a:gd name="T73" fmla="*/ 9 h 138"/>
              <a:gd name="T74" fmla="*/ 1 w 143"/>
              <a:gd name="T75" fmla="*/ 7 h 138"/>
              <a:gd name="T76" fmla="*/ 0 w 143"/>
              <a:gd name="T77" fmla="*/ 4 h 138"/>
              <a:gd name="T78" fmla="*/ 1 w 143"/>
              <a:gd name="T79" fmla="*/ 1 h 138"/>
              <a:gd name="T80" fmla="*/ 5 w 143"/>
              <a:gd name="T81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138">
                <a:moveTo>
                  <a:pt x="105" y="116"/>
                </a:moveTo>
                <a:cubicBezTo>
                  <a:pt x="108" y="116"/>
                  <a:pt x="111" y="117"/>
                  <a:pt x="113" y="119"/>
                </a:cubicBezTo>
                <a:cubicBezTo>
                  <a:pt x="115" y="121"/>
                  <a:pt x="116" y="124"/>
                  <a:pt x="116" y="127"/>
                </a:cubicBezTo>
                <a:cubicBezTo>
                  <a:pt x="116" y="130"/>
                  <a:pt x="115" y="133"/>
                  <a:pt x="113" y="135"/>
                </a:cubicBezTo>
                <a:cubicBezTo>
                  <a:pt x="111" y="137"/>
                  <a:pt x="108" y="138"/>
                  <a:pt x="105" y="138"/>
                </a:cubicBezTo>
                <a:cubicBezTo>
                  <a:pt x="101" y="138"/>
                  <a:pt x="99" y="137"/>
                  <a:pt x="97" y="135"/>
                </a:cubicBezTo>
                <a:cubicBezTo>
                  <a:pt x="94" y="133"/>
                  <a:pt x="93" y="130"/>
                  <a:pt x="93" y="127"/>
                </a:cubicBezTo>
                <a:cubicBezTo>
                  <a:pt x="93" y="124"/>
                  <a:pt x="94" y="121"/>
                  <a:pt x="97" y="119"/>
                </a:cubicBezTo>
                <a:cubicBezTo>
                  <a:pt x="99" y="117"/>
                  <a:pt x="101" y="116"/>
                  <a:pt x="105" y="116"/>
                </a:cubicBezTo>
                <a:close/>
                <a:moveTo>
                  <a:pt x="65" y="116"/>
                </a:moveTo>
                <a:cubicBezTo>
                  <a:pt x="68" y="116"/>
                  <a:pt x="70" y="117"/>
                  <a:pt x="72" y="119"/>
                </a:cubicBezTo>
                <a:cubicBezTo>
                  <a:pt x="74" y="121"/>
                  <a:pt x="76" y="124"/>
                  <a:pt x="76" y="127"/>
                </a:cubicBezTo>
                <a:cubicBezTo>
                  <a:pt x="76" y="130"/>
                  <a:pt x="74" y="133"/>
                  <a:pt x="72" y="135"/>
                </a:cubicBezTo>
                <a:cubicBezTo>
                  <a:pt x="70" y="137"/>
                  <a:pt x="68" y="138"/>
                  <a:pt x="65" y="138"/>
                </a:cubicBezTo>
                <a:cubicBezTo>
                  <a:pt x="61" y="138"/>
                  <a:pt x="59" y="137"/>
                  <a:pt x="57" y="135"/>
                </a:cubicBezTo>
                <a:cubicBezTo>
                  <a:pt x="54" y="133"/>
                  <a:pt x="53" y="130"/>
                  <a:pt x="53" y="127"/>
                </a:cubicBezTo>
                <a:cubicBezTo>
                  <a:pt x="53" y="124"/>
                  <a:pt x="54" y="121"/>
                  <a:pt x="57" y="119"/>
                </a:cubicBezTo>
                <a:cubicBezTo>
                  <a:pt x="59" y="117"/>
                  <a:pt x="61" y="116"/>
                  <a:pt x="65" y="116"/>
                </a:cubicBezTo>
                <a:close/>
                <a:moveTo>
                  <a:pt x="46" y="44"/>
                </a:moveTo>
                <a:cubicBezTo>
                  <a:pt x="60" y="98"/>
                  <a:pt x="60" y="98"/>
                  <a:pt x="60" y="98"/>
                </a:cubicBezTo>
                <a:cubicBezTo>
                  <a:pt x="114" y="98"/>
                  <a:pt x="114" y="98"/>
                  <a:pt x="114" y="98"/>
                </a:cubicBezTo>
                <a:cubicBezTo>
                  <a:pt x="131" y="44"/>
                  <a:pt x="131" y="44"/>
                  <a:pt x="131" y="44"/>
                </a:cubicBezTo>
                <a:lnTo>
                  <a:pt x="46" y="44"/>
                </a:lnTo>
                <a:close/>
                <a:moveTo>
                  <a:pt x="5" y="0"/>
                </a:moveTo>
                <a:cubicBezTo>
                  <a:pt x="24" y="0"/>
                  <a:pt x="24" y="0"/>
                  <a:pt x="24" y="0"/>
                </a:cubicBezTo>
                <a:cubicBezTo>
                  <a:pt x="30" y="0"/>
                  <a:pt x="34" y="3"/>
                  <a:pt x="36" y="11"/>
                </a:cubicBezTo>
                <a:cubicBezTo>
                  <a:pt x="43" y="35"/>
                  <a:pt x="43" y="35"/>
                  <a:pt x="43" y="35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41" y="36"/>
                  <a:pt x="141" y="37"/>
                </a:cubicBezTo>
                <a:cubicBezTo>
                  <a:pt x="143" y="39"/>
                  <a:pt x="143" y="40"/>
                  <a:pt x="142" y="41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0" y="106"/>
                  <a:pt x="119" y="107"/>
                  <a:pt x="117" y="107"/>
                </a:cubicBezTo>
                <a:cubicBezTo>
                  <a:pt x="56" y="107"/>
                  <a:pt x="56" y="107"/>
                  <a:pt x="56" y="107"/>
                </a:cubicBezTo>
                <a:cubicBezTo>
                  <a:pt x="54" y="107"/>
                  <a:pt x="53" y="106"/>
                  <a:pt x="52" y="104"/>
                </a:cubicBezTo>
                <a:cubicBezTo>
                  <a:pt x="27" y="13"/>
                  <a:pt x="27" y="13"/>
                  <a:pt x="27" y="13"/>
                </a:cubicBezTo>
                <a:cubicBezTo>
                  <a:pt x="26" y="10"/>
                  <a:pt x="25" y="9"/>
                  <a:pt x="24" y="9"/>
                </a:cubicBezTo>
                <a:cubicBezTo>
                  <a:pt x="5" y="9"/>
                  <a:pt x="5" y="9"/>
                  <a:pt x="5" y="9"/>
                </a:cubicBezTo>
                <a:cubicBezTo>
                  <a:pt x="3" y="9"/>
                  <a:pt x="2" y="8"/>
                  <a:pt x="1" y="7"/>
                </a:cubicBezTo>
                <a:cubicBezTo>
                  <a:pt x="0" y="7"/>
                  <a:pt x="0" y="6"/>
                  <a:pt x="0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3" name="Freeform 554">
            <a:extLst>
              <a:ext uri="{FF2B5EF4-FFF2-40B4-BE49-F238E27FC236}">
                <a16:creationId xmlns:a16="http://schemas.microsoft.com/office/drawing/2014/main" id="{C59B11F7-2D80-4F4A-A604-82E9DC80EA78}"/>
              </a:ext>
            </a:extLst>
          </p:cNvPr>
          <p:cNvSpPr>
            <a:spLocks noEditPoints="1"/>
          </p:cNvSpPr>
          <p:nvPr/>
        </p:nvSpPr>
        <p:spPr bwMode="auto">
          <a:xfrm>
            <a:off x="3166841" y="4111046"/>
            <a:ext cx="190456" cy="276112"/>
          </a:xfrm>
          <a:custGeom>
            <a:avLst/>
            <a:gdLst>
              <a:gd name="T0" fmla="*/ 49 w 99"/>
              <a:gd name="T1" fmla="*/ 78 h 143"/>
              <a:gd name="T2" fmla="*/ 28 w 99"/>
              <a:gd name="T3" fmla="*/ 92 h 143"/>
              <a:gd name="T4" fmla="*/ 23 w 99"/>
              <a:gd name="T5" fmla="*/ 109 h 143"/>
              <a:gd name="T6" fmla="*/ 23 w 99"/>
              <a:gd name="T7" fmla="*/ 134 h 143"/>
              <a:gd name="T8" fmla="*/ 76 w 99"/>
              <a:gd name="T9" fmla="*/ 134 h 143"/>
              <a:gd name="T10" fmla="*/ 76 w 99"/>
              <a:gd name="T11" fmla="*/ 109 h 143"/>
              <a:gd name="T12" fmla="*/ 71 w 99"/>
              <a:gd name="T13" fmla="*/ 92 h 143"/>
              <a:gd name="T14" fmla="*/ 49 w 99"/>
              <a:gd name="T15" fmla="*/ 78 h 143"/>
              <a:gd name="T16" fmla="*/ 23 w 99"/>
              <a:gd name="T17" fmla="*/ 9 h 143"/>
              <a:gd name="T18" fmla="*/ 23 w 99"/>
              <a:gd name="T19" fmla="*/ 39 h 143"/>
              <a:gd name="T20" fmla="*/ 28 w 99"/>
              <a:gd name="T21" fmla="*/ 54 h 143"/>
              <a:gd name="T22" fmla="*/ 49 w 99"/>
              <a:gd name="T23" fmla="*/ 68 h 143"/>
              <a:gd name="T24" fmla="*/ 71 w 99"/>
              <a:gd name="T25" fmla="*/ 54 h 143"/>
              <a:gd name="T26" fmla="*/ 76 w 99"/>
              <a:gd name="T27" fmla="*/ 39 h 143"/>
              <a:gd name="T28" fmla="*/ 76 w 99"/>
              <a:gd name="T29" fmla="*/ 9 h 143"/>
              <a:gd name="T30" fmla="*/ 23 w 99"/>
              <a:gd name="T31" fmla="*/ 9 h 143"/>
              <a:gd name="T32" fmla="*/ 5 w 99"/>
              <a:gd name="T33" fmla="*/ 0 h 143"/>
              <a:gd name="T34" fmla="*/ 94 w 99"/>
              <a:gd name="T35" fmla="*/ 0 h 143"/>
              <a:gd name="T36" fmla="*/ 97 w 99"/>
              <a:gd name="T37" fmla="*/ 1 h 143"/>
              <a:gd name="T38" fmla="*/ 99 w 99"/>
              <a:gd name="T39" fmla="*/ 4 h 143"/>
              <a:gd name="T40" fmla="*/ 97 w 99"/>
              <a:gd name="T41" fmla="*/ 7 h 143"/>
              <a:gd name="T42" fmla="*/ 94 w 99"/>
              <a:gd name="T43" fmla="*/ 9 h 143"/>
              <a:gd name="T44" fmla="*/ 85 w 99"/>
              <a:gd name="T45" fmla="*/ 9 h 143"/>
              <a:gd name="T46" fmla="*/ 85 w 99"/>
              <a:gd name="T47" fmla="*/ 39 h 143"/>
              <a:gd name="T48" fmla="*/ 60 w 99"/>
              <a:gd name="T49" fmla="*/ 73 h 143"/>
              <a:gd name="T50" fmla="*/ 79 w 99"/>
              <a:gd name="T51" fmla="*/ 88 h 143"/>
              <a:gd name="T52" fmla="*/ 85 w 99"/>
              <a:gd name="T53" fmla="*/ 109 h 143"/>
              <a:gd name="T54" fmla="*/ 85 w 99"/>
              <a:gd name="T55" fmla="*/ 134 h 143"/>
              <a:gd name="T56" fmla="*/ 94 w 99"/>
              <a:gd name="T57" fmla="*/ 134 h 143"/>
              <a:gd name="T58" fmla="*/ 97 w 99"/>
              <a:gd name="T59" fmla="*/ 135 h 143"/>
              <a:gd name="T60" fmla="*/ 99 w 99"/>
              <a:gd name="T61" fmla="*/ 138 h 143"/>
              <a:gd name="T62" fmla="*/ 97 w 99"/>
              <a:gd name="T63" fmla="*/ 141 h 143"/>
              <a:gd name="T64" fmla="*/ 94 w 99"/>
              <a:gd name="T65" fmla="*/ 143 h 143"/>
              <a:gd name="T66" fmla="*/ 5 w 99"/>
              <a:gd name="T67" fmla="*/ 143 h 143"/>
              <a:gd name="T68" fmla="*/ 1 w 99"/>
              <a:gd name="T69" fmla="*/ 141 h 143"/>
              <a:gd name="T70" fmla="*/ 0 w 99"/>
              <a:gd name="T71" fmla="*/ 138 h 143"/>
              <a:gd name="T72" fmla="*/ 1 w 99"/>
              <a:gd name="T73" fmla="*/ 135 h 143"/>
              <a:gd name="T74" fmla="*/ 5 w 99"/>
              <a:gd name="T75" fmla="*/ 134 h 143"/>
              <a:gd name="T76" fmla="*/ 14 w 99"/>
              <a:gd name="T77" fmla="*/ 134 h 143"/>
              <a:gd name="T78" fmla="*/ 14 w 99"/>
              <a:gd name="T79" fmla="*/ 109 h 143"/>
              <a:gd name="T80" fmla="*/ 20 w 99"/>
              <a:gd name="T81" fmla="*/ 88 h 143"/>
              <a:gd name="T82" fmla="*/ 39 w 99"/>
              <a:gd name="T83" fmla="*/ 73 h 143"/>
              <a:gd name="T84" fmla="*/ 14 w 99"/>
              <a:gd name="T85" fmla="*/ 39 h 143"/>
              <a:gd name="T86" fmla="*/ 14 w 99"/>
              <a:gd name="T87" fmla="*/ 9 h 143"/>
              <a:gd name="T88" fmla="*/ 5 w 99"/>
              <a:gd name="T89" fmla="*/ 9 h 143"/>
              <a:gd name="T90" fmla="*/ 1 w 99"/>
              <a:gd name="T91" fmla="*/ 7 h 143"/>
              <a:gd name="T92" fmla="*/ 0 w 99"/>
              <a:gd name="T93" fmla="*/ 4 h 143"/>
              <a:gd name="T94" fmla="*/ 1 w 99"/>
              <a:gd name="T95" fmla="*/ 1 h 143"/>
              <a:gd name="T96" fmla="*/ 5 w 99"/>
              <a:gd name="T9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9" h="143">
                <a:moveTo>
                  <a:pt x="49" y="78"/>
                </a:moveTo>
                <a:cubicBezTo>
                  <a:pt x="39" y="82"/>
                  <a:pt x="32" y="87"/>
                  <a:pt x="28" y="92"/>
                </a:cubicBezTo>
                <a:cubicBezTo>
                  <a:pt x="25" y="96"/>
                  <a:pt x="23" y="102"/>
                  <a:pt x="23" y="109"/>
                </a:cubicBezTo>
                <a:cubicBezTo>
                  <a:pt x="23" y="117"/>
                  <a:pt x="23" y="126"/>
                  <a:pt x="23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25"/>
                  <a:pt x="76" y="117"/>
                  <a:pt x="76" y="109"/>
                </a:cubicBezTo>
                <a:cubicBezTo>
                  <a:pt x="76" y="102"/>
                  <a:pt x="75" y="97"/>
                  <a:pt x="71" y="92"/>
                </a:cubicBezTo>
                <a:cubicBezTo>
                  <a:pt x="67" y="87"/>
                  <a:pt x="60" y="82"/>
                  <a:pt x="49" y="78"/>
                </a:cubicBezTo>
                <a:close/>
                <a:moveTo>
                  <a:pt x="23" y="9"/>
                </a:moveTo>
                <a:cubicBezTo>
                  <a:pt x="23" y="39"/>
                  <a:pt x="23" y="39"/>
                  <a:pt x="23" y="39"/>
                </a:cubicBezTo>
                <a:cubicBezTo>
                  <a:pt x="23" y="44"/>
                  <a:pt x="25" y="49"/>
                  <a:pt x="28" y="54"/>
                </a:cubicBezTo>
                <a:cubicBezTo>
                  <a:pt x="32" y="59"/>
                  <a:pt x="39" y="64"/>
                  <a:pt x="49" y="68"/>
                </a:cubicBezTo>
                <a:cubicBezTo>
                  <a:pt x="60" y="64"/>
                  <a:pt x="67" y="59"/>
                  <a:pt x="71" y="54"/>
                </a:cubicBezTo>
                <a:cubicBezTo>
                  <a:pt x="74" y="49"/>
                  <a:pt x="76" y="44"/>
                  <a:pt x="76" y="39"/>
                </a:cubicBezTo>
                <a:cubicBezTo>
                  <a:pt x="76" y="9"/>
                  <a:pt x="76" y="9"/>
                  <a:pt x="76" y="9"/>
                </a:cubicBezTo>
                <a:lnTo>
                  <a:pt x="23" y="9"/>
                </a:lnTo>
                <a:close/>
                <a:moveTo>
                  <a:pt x="5" y="0"/>
                </a:moveTo>
                <a:cubicBezTo>
                  <a:pt x="94" y="0"/>
                  <a:pt x="94" y="0"/>
                  <a:pt x="94" y="0"/>
                </a:cubicBezTo>
                <a:cubicBezTo>
                  <a:pt x="95" y="0"/>
                  <a:pt x="96" y="0"/>
                  <a:pt x="97" y="1"/>
                </a:cubicBezTo>
                <a:cubicBezTo>
                  <a:pt x="98" y="2"/>
                  <a:pt x="99" y="3"/>
                  <a:pt x="99" y="4"/>
                </a:cubicBezTo>
                <a:cubicBezTo>
                  <a:pt x="99" y="5"/>
                  <a:pt x="98" y="7"/>
                  <a:pt x="97" y="7"/>
                </a:cubicBezTo>
                <a:cubicBezTo>
                  <a:pt x="96" y="8"/>
                  <a:pt x="95" y="9"/>
                  <a:pt x="94" y="9"/>
                </a:cubicBezTo>
                <a:cubicBezTo>
                  <a:pt x="85" y="9"/>
                  <a:pt x="85" y="9"/>
                  <a:pt x="85" y="9"/>
                </a:cubicBezTo>
                <a:cubicBezTo>
                  <a:pt x="85" y="39"/>
                  <a:pt x="85" y="39"/>
                  <a:pt x="85" y="39"/>
                </a:cubicBezTo>
                <a:cubicBezTo>
                  <a:pt x="85" y="53"/>
                  <a:pt x="77" y="65"/>
                  <a:pt x="60" y="73"/>
                </a:cubicBezTo>
                <a:cubicBezTo>
                  <a:pt x="69" y="77"/>
                  <a:pt x="75" y="82"/>
                  <a:pt x="79" y="88"/>
                </a:cubicBezTo>
                <a:cubicBezTo>
                  <a:pt x="83" y="94"/>
                  <a:pt x="85" y="101"/>
                  <a:pt x="85" y="109"/>
                </a:cubicBezTo>
                <a:cubicBezTo>
                  <a:pt x="85" y="118"/>
                  <a:pt x="85" y="126"/>
                  <a:pt x="85" y="134"/>
                </a:cubicBezTo>
                <a:cubicBezTo>
                  <a:pt x="94" y="134"/>
                  <a:pt x="94" y="134"/>
                  <a:pt x="94" y="134"/>
                </a:cubicBezTo>
                <a:cubicBezTo>
                  <a:pt x="95" y="134"/>
                  <a:pt x="96" y="134"/>
                  <a:pt x="97" y="135"/>
                </a:cubicBezTo>
                <a:cubicBezTo>
                  <a:pt x="98" y="136"/>
                  <a:pt x="99" y="137"/>
                  <a:pt x="99" y="138"/>
                </a:cubicBezTo>
                <a:cubicBezTo>
                  <a:pt x="99" y="139"/>
                  <a:pt x="98" y="140"/>
                  <a:pt x="97" y="141"/>
                </a:cubicBezTo>
                <a:cubicBezTo>
                  <a:pt x="96" y="142"/>
                  <a:pt x="95" y="143"/>
                  <a:pt x="94" y="143"/>
                </a:cubicBezTo>
                <a:cubicBezTo>
                  <a:pt x="5" y="143"/>
                  <a:pt x="5" y="143"/>
                  <a:pt x="5" y="143"/>
                </a:cubicBezTo>
                <a:cubicBezTo>
                  <a:pt x="3" y="143"/>
                  <a:pt x="2" y="142"/>
                  <a:pt x="1" y="141"/>
                </a:cubicBezTo>
                <a:cubicBezTo>
                  <a:pt x="1" y="140"/>
                  <a:pt x="0" y="139"/>
                  <a:pt x="0" y="138"/>
                </a:cubicBezTo>
                <a:cubicBezTo>
                  <a:pt x="0" y="137"/>
                  <a:pt x="1" y="136"/>
                  <a:pt x="1" y="135"/>
                </a:cubicBezTo>
                <a:cubicBezTo>
                  <a:pt x="2" y="134"/>
                  <a:pt x="3" y="134"/>
                  <a:pt x="5" y="134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4" y="125"/>
                  <a:pt x="14" y="117"/>
                  <a:pt x="14" y="109"/>
                </a:cubicBezTo>
                <a:cubicBezTo>
                  <a:pt x="14" y="101"/>
                  <a:pt x="16" y="94"/>
                  <a:pt x="20" y="88"/>
                </a:cubicBezTo>
                <a:cubicBezTo>
                  <a:pt x="24" y="82"/>
                  <a:pt x="30" y="77"/>
                  <a:pt x="39" y="73"/>
                </a:cubicBezTo>
                <a:cubicBezTo>
                  <a:pt x="22" y="65"/>
                  <a:pt x="14" y="53"/>
                  <a:pt x="14" y="39"/>
                </a:cubicBezTo>
                <a:cubicBezTo>
                  <a:pt x="14" y="9"/>
                  <a:pt x="14" y="9"/>
                  <a:pt x="14" y="9"/>
                </a:cubicBezTo>
                <a:cubicBezTo>
                  <a:pt x="5" y="9"/>
                  <a:pt x="5" y="9"/>
                  <a:pt x="5" y="9"/>
                </a:cubicBezTo>
                <a:cubicBezTo>
                  <a:pt x="3" y="9"/>
                  <a:pt x="2" y="8"/>
                  <a:pt x="1" y="7"/>
                </a:cubicBezTo>
                <a:cubicBezTo>
                  <a:pt x="1" y="7"/>
                  <a:pt x="0" y="5"/>
                  <a:pt x="0" y="4"/>
                </a:cubicBezTo>
                <a:cubicBezTo>
                  <a:pt x="0" y="3"/>
                  <a:pt x="1" y="2"/>
                  <a:pt x="1" y="1"/>
                </a:cubicBezTo>
                <a:cubicBezTo>
                  <a:pt x="2" y="0"/>
                  <a:pt x="3" y="0"/>
                  <a:pt x="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4" name="Freeform 528">
            <a:extLst>
              <a:ext uri="{FF2B5EF4-FFF2-40B4-BE49-F238E27FC236}">
                <a16:creationId xmlns:a16="http://schemas.microsoft.com/office/drawing/2014/main" id="{698080E7-484E-A048-99FA-698D5DB2C0B4}"/>
              </a:ext>
            </a:extLst>
          </p:cNvPr>
          <p:cNvSpPr>
            <a:spLocks noEditPoints="1"/>
          </p:cNvSpPr>
          <p:nvPr/>
        </p:nvSpPr>
        <p:spPr bwMode="auto">
          <a:xfrm>
            <a:off x="7123880" y="1613071"/>
            <a:ext cx="274885" cy="274141"/>
          </a:xfrm>
          <a:custGeom>
            <a:avLst/>
            <a:gdLst>
              <a:gd name="T0" fmla="*/ 76 w 143"/>
              <a:gd name="T1" fmla="*/ 75 h 142"/>
              <a:gd name="T2" fmla="*/ 76 w 143"/>
              <a:gd name="T3" fmla="*/ 115 h 142"/>
              <a:gd name="T4" fmla="*/ 103 w 143"/>
              <a:gd name="T5" fmla="*/ 103 h 142"/>
              <a:gd name="T6" fmla="*/ 116 w 143"/>
              <a:gd name="T7" fmla="*/ 75 h 142"/>
              <a:gd name="T8" fmla="*/ 76 w 143"/>
              <a:gd name="T9" fmla="*/ 75 h 142"/>
              <a:gd name="T10" fmla="*/ 27 w 143"/>
              <a:gd name="T11" fmla="*/ 75 h 142"/>
              <a:gd name="T12" fmla="*/ 40 w 143"/>
              <a:gd name="T13" fmla="*/ 103 h 142"/>
              <a:gd name="T14" fmla="*/ 67 w 143"/>
              <a:gd name="T15" fmla="*/ 115 h 142"/>
              <a:gd name="T16" fmla="*/ 67 w 143"/>
              <a:gd name="T17" fmla="*/ 75 h 142"/>
              <a:gd name="T18" fmla="*/ 27 w 143"/>
              <a:gd name="T19" fmla="*/ 75 h 142"/>
              <a:gd name="T20" fmla="*/ 76 w 143"/>
              <a:gd name="T21" fmla="*/ 27 h 142"/>
              <a:gd name="T22" fmla="*/ 76 w 143"/>
              <a:gd name="T23" fmla="*/ 67 h 142"/>
              <a:gd name="T24" fmla="*/ 116 w 143"/>
              <a:gd name="T25" fmla="*/ 67 h 142"/>
              <a:gd name="T26" fmla="*/ 103 w 143"/>
              <a:gd name="T27" fmla="*/ 39 h 142"/>
              <a:gd name="T28" fmla="*/ 76 w 143"/>
              <a:gd name="T29" fmla="*/ 27 h 142"/>
              <a:gd name="T30" fmla="*/ 67 w 143"/>
              <a:gd name="T31" fmla="*/ 27 h 142"/>
              <a:gd name="T32" fmla="*/ 40 w 143"/>
              <a:gd name="T33" fmla="*/ 39 h 142"/>
              <a:gd name="T34" fmla="*/ 27 w 143"/>
              <a:gd name="T35" fmla="*/ 67 h 142"/>
              <a:gd name="T36" fmla="*/ 67 w 143"/>
              <a:gd name="T37" fmla="*/ 67 h 142"/>
              <a:gd name="T38" fmla="*/ 67 w 143"/>
              <a:gd name="T39" fmla="*/ 27 h 142"/>
              <a:gd name="T40" fmla="*/ 72 w 143"/>
              <a:gd name="T41" fmla="*/ 0 h 142"/>
              <a:gd name="T42" fmla="*/ 75 w 143"/>
              <a:gd name="T43" fmla="*/ 1 h 142"/>
              <a:gd name="T44" fmla="*/ 76 w 143"/>
              <a:gd name="T45" fmla="*/ 4 h 142"/>
              <a:gd name="T46" fmla="*/ 76 w 143"/>
              <a:gd name="T47" fmla="*/ 18 h 142"/>
              <a:gd name="T48" fmla="*/ 110 w 143"/>
              <a:gd name="T49" fmla="*/ 33 h 142"/>
              <a:gd name="T50" fmla="*/ 125 w 143"/>
              <a:gd name="T51" fmla="*/ 67 h 142"/>
              <a:gd name="T52" fmla="*/ 139 w 143"/>
              <a:gd name="T53" fmla="*/ 67 h 142"/>
              <a:gd name="T54" fmla="*/ 142 w 143"/>
              <a:gd name="T55" fmla="*/ 68 h 142"/>
              <a:gd name="T56" fmla="*/ 143 w 143"/>
              <a:gd name="T57" fmla="*/ 71 h 142"/>
              <a:gd name="T58" fmla="*/ 142 w 143"/>
              <a:gd name="T59" fmla="*/ 74 h 142"/>
              <a:gd name="T60" fmla="*/ 139 w 143"/>
              <a:gd name="T61" fmla="*/ 75 h 142"/>
              <a:gd name="T62" fmla="*/ 125 w 143"/>
              <a:gd name="T63" fmla="*/ 75 h 142"/>
              <a:gd name="T64" fmla="*/ 110 w 143"/>
              <a:gd name="T65" fmla="*/ 109 h 142"/>
              <a:gd name="T66" fmla="*/ 76 w 143"/>
              <a:gd name="T67" fmla="*/ 124 h 142"/>
              <a:gd name="T68" fmla="*/ 76 w 143"/>
              <a:gd name="T69" fmla="*/ 138 h 142"/>
              <a:gd name="T70" fmla="*/ 75 w 143"/>
              <a:gd name="T71" fmla="*/ 141 h 142"/>
              <a:gd name="T72" fmla="*/ 72 w 143"/>
              <a:gd name="T73" fmla="*/ 142 h 142"/>
              <a:gd name="T74" fmla="*/ 69 w 143"/>
              <a:gd name="T75" fmla="*/ 141 h 142"/>
              <a:gd name="T76" fmla="*/ 67 w 143"/>
              <a:gd name="T77" fmla="*/ 138 h 142"/>
              <a:gd name="T78" fmla="*/ 67 w 143"/>
              <a:gd name="T79" fmla="*/ 124 h 142"/>
              <a:gd name="T80" fmla="*/ 34 w 143"/>
              <a:gd name="T81" fmla="*/ 109 h 142"/>
              <a:gd name="T82" fmla="*/ 19 w 143"/>
              <a:gd name="T83" fmla="*/ 75 h 142"/>
              <a:gd name="T84" fmla="*/ 5 w 143"/>
              <a:gd name="T85" fmla="*/ 75 h 142"/>
              <a:gd name="T86" fmla="*/ 2 w 143"/>
              <a:gd name="T87" fmla="*/ 74 h 142"/>
              <a:gd name="T88" fmla="*/ 0 w 143"/>
              <a:gd name="T89" fmla="*/ 71 h 142"/>
              <a:gd name="T90" fmla="*/ 2 w 143"/>
              <a:gd name="T91" fmla="*/ 68 h 142"/>
              <a:gd name="T92" fmla="*/ 5 w 143"/>
              <a:gd name="T93" fmla="*/ 67 h 142"/>
              <a:gd name="T94" fmla="*/ 19 w 143"/>
              <a:gd name="T95" fmla="*/ 67 h 142"/>
              <a:gd name="T96" fmla="*/ 34 w 143"/>
              <a:gd name="T97" fmla="*/ 33 h 142"/>
              <a:gd name="T98" fmla="*/ 67 w 143"/>
              <a:gd name="T99" fmla="*/ 18 h 142"/>
              <a:gd name="T100" fmla="*/ 67 w 143"/>
              <a:gd name="T101" fmla="*/ 4 h 142"/>
              <a:gd name="T102" fmla="*/ 69 w 143"/>
              <a:gd name="T103" fmla="*/ 1 h 142"/>
              <a:gd name="T104" fmla="*/ 72 w 143"/>
              <a:gd name="T105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3" h="142">
                <a:moveTo>
                  <a:pt x="76" y="75"/>
                </a:moveTo>
                <a:cubicBezTo>
                  <a:pt x="76" y="115"/>
                  <a:pt x="76" y="115"/>
                  <a:pt x="76" y="115"/>
                </a:cubicBezTo>
                <a:cubicBezTo>
                  <a:pt x="87" y="114"/>
                  <a:pt x="96" y="110"/>
                  <a:pt x="103" y="103"/>
                </a:cubicBezTo>
                <a:cubicBezTo>
                  <a:pt x="111" y="95"/>
                  <a:pt x="115" y="86"/>
                  <a:pt x="116" y="75"/>
                </a:cubicBezTo>
                <a:lnTo>
                  <a:pt x="76" y="75"/>
                </a:lnTo>
                <a:close/>
                <a:moveTo>
                  <a:pt x="27" y="75"/>
                </a:moveTo>
                <a:cubicBezTo>
                  <a:pt x="28" y="86"/>
                  <a:pt x="33" y="95"/>
                  <a:pt x="40" y="103"/>
                </a:cubicBezTo>
                <a:cubicBezTo>
                  <a:pt x="48" y="110"/>
                  <a:pt x="57" y="114"/>
                  <a:pt x="67" y="115"/>
                </a:cubicBezTo>
                <a:cubicBezTo>
                  <a:pt x="67" y="75"/>
                  <a:pt x="67" y="75"/>
                  <a:pt x="67" y="75"/>
                </a:cubicBezTo>
                <a:lnTo>
                  <a:pt x="27" y="75"/>
                </a:lnTo>
                <a:close/>
                <a:moveTo>
                  <a:pt x="76" y="27"/>
                </a:moveTo>
                <a:cubicBezTo>
                  <a:pt x="76" y="67"/>
                  <a:pt x="76" y="67"/>
                  <a:pt x="76" y="67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15" y="56"/>
                  <a:pt x="111" y="47"/>
                  <a:pt x="103" y="39"/>
                </a:cubicBezTo>
                <a:cubicBezTo>
                  <a:pt x="96" y="32"/>
                  <a:pt x="87" y="28"/>
                  <a:pt x="76" y="27"/>
                </a:cubicBezTo>
                <a:close/>
                <a:moveTo>
                  <a:pt x="67" y="27"/>
                </a:moveTo>
                <a:cubicBezTo>
                  <a:pt x="57" y="28"/>
                  <a:pt x="48" y="32"/>
                  <a:pt x="40" y="39"/>
                </a:cubicBezTo>
                <a:cubicBezTo>
                  <a:pt x="33" y="47"/>
                  <a:pt x="28" y="56"/>
                  <a:pt x="27" y="67"/>
                </a:cubicBezTo>
                <a:cubicBezTo>
                  <a:pt x="67" y="67"/>
                  <a:pt x="67" y="67"/>
                  <a:pt x="67" y="67"/>
                </a:cubicBezTo>
                <a:lnTo>
                  <a:pt x="67" y="27"/>
                </a:lnTo>
                <a:close/>
                <a:moveTo>
                  <a:pt x="72" y="0"/>
                </a:moveTo>
                <a:cubicBezTo>
                  <a:pt x="73" y="0"/>
                  <a:pt x="74" y="0"/>
                  <a:pt x="75" y="1"/>
                </a:cubicBezTo>
                <a:cubicBezTo>
                  <a:pt x="76" y="2"/>
                  <a:pt x="76" y="3"/>
                  <a:pt x="76" y="4"/>
                </a:cubicBezTo>
                <a:cubicBezTo>
                  <a:pt x="76" y="18"/>
                  <a:pt x="76" y="18"/>
                  <a:pt x="76" y="18"/>
                </a:cubicBezTo>
                <a:cubicBezTo>
                  <a:pt x="89" y="19"/>
                  <a:pt x="100" y="24"/>
                  <a:pt x="110" y="33"/>
                </a:cubicBezTo>
                <a:cubicBezTo>
                  <a:pt x="119" y="42"/>
                  <a:pt x="124" y="54"/>
                  <a:pt x="125" y="67"/>
                </a:cubicBezTo>
                <a:cubicBezTo>
                  <a:pt x="139" y="67"/>
                  <a:pt x="139" y="67"/>
                  <a:pt x="139" y="67"/>
                </a:cubicBezTo>
                <a:cubicBezTo>
                  <a:pt x="140" y="67"/>
                  <a:pt x="141" y="67"/>
                  <a:pt x="142" y="68"/>
                </a:cubicBezTo>
                <a:cubicBezTo>
                  <a:pt x="143" y="69"/>
                  <a:pt x="143" y="70"/>
                  <a:pt x="143" y="71"/>
                </a:cubicBezTo>
                <a:cubicBezTo>
                  <a:pt x="143" y="72"/>
                  <a:pt x="143" y="73"/>
                  <a:pt x="142" y="74"/>
                </a:cubicBezTo>
                <a:cubicBezTo>
                  <a:pt x="141" y="75"/>
                  <a:pt x="140" y="75"/>
                  <a:pt x="139" y="7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4" y="88"/>
                  <a:pt x="119" y="100"/>
                  <a:pt x="110" y="109"/>
                </a:cubicBezTo>
                <a:cubicBezTo>
                  <a:pt x="100" y="118"/>
                  <a:pt x="89" y="123"/>
                  <a:pt x="76" y="124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9"/>
                  <a:pt x="76" y="140"/>
                  <a:pt x="75" y="141"/>
                </a:cubicBezTo>
                <a:cubicBezTo>
                  <a:pt x="74" y="142"/>
                  <a:pt x="73" y="142"/>
                  <a:pt x="72" y="142"/>
                </a:cubicBezTo>
                <a:cubicBezTo>
                  <a:pt x="70" y="142"/>
                  <a:pt x="69" y="142"/>
                  <a:pt x="69" y="141"/>
                </a:cubicBezTo>
                <a:cubicBezTo>
                  <a:pt x="68" y="140"/>
                  <a:pt x="67" y="139"/>
                  <a:pt x="67" y="138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54" y="123"/>
                  <a:pt x="43" y="118"/>
                  <a:pt x="34" y="109"/>
                </a:cubicBezTo>
                <a:cubicBezTo>
                  <a:pt x="25" y="100"/>
                  <a:pt x="19" y="88"/>
                  <a:pt x="19" y="75"/>
                </a:cubicBezTo>
                <a:cubicBezTo>
                  <a:pt x="5" y="75"/>
                  <a:pt x="5" y="75"/>
                  <a:pt x="5" y="75"/>
                </a:cubicBezTo>
                <a:cubicBezTo>
                  <a:pt x="4" y="75"/>
                  <a:pt x="3" y="75"/>
                  <a:pt x="2" y="74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70"/>
                  <a:pt x="1" y="69"/>
                  <a:pt x="2" y="68"/>
                </a:cubicBezTo>
                <a:cubicBezTo>
                  <a:pt x="3" y="67"/>
                  <a:pt x="4" y="67"/>
                  <a:pt x="5" y="67"/>
                </a:cubicBezTo>
                <a:cubicBezTo>
                  <a:pt x="19" y="67"/>
                  <a:pt x="19" y="67"/>
                  <a:pt x="19" y="67"/>
                </a:cubicBezTo>
                <a:cubicBezTo>
                  <a:pt x="19" y="54"/>
                  <a:pt x="25" y="42"/>
                  <a:pt x="34" y="33"/>
                </a:cubicBezTo>
                <a:cubicBezTo>
                  <a:pt x="43" y="24"/>
                  <a:pt x="54" y="19"/>
                  <a:pt x="67" y="18"/>
                </a:cubicBezTo>
                <a:cubicBezTo>
                  <a:pt x="67" y="4"/>
                  <a:pt x="67" y="4"/>
                  <a:pt x="67" y="4"/>
                </a:cubicBezTo>
                <a:cubicBezTo>
                  <a:pt x="67" y="3"/>
                  <a:pt x="68" y="2"/>
                  <a:pt x="69" y="1"/>
                </a:cubicBezTo>
                <a:cubicBezTo>
                  <a:pt x="69" y="0"/>
                  <a:pt x="70" y="0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5" name="Freeform 564">
            <a:extLst>
              <a:ext uri="{FF2B5EF4-FFF2-40B4-BE49-F238E27FC236}">
                <a16:creationId xmlns:a16="http://schemas.microsoft.com/office/drawing/2014/main" id="{2EE8C812-FF5A-084E-B34A-491E539FF906}"/>
              </a:ext>
            </a:extLst>
          </p:cNvPr>
          <p:cNvSpPr>
            <a:spLocks noEditPoints="1"/>
          </p:cNvSpPr>
          <p:nvPr/>
        </p:nvSpPr>
        <p:spPr bwMode="auto">
          <a:xfrm>
            <a:off x="7121917" y="2084593"/>
            <a:ext cx="278812" cy="276112"/>
          </a:xfrm>
          <a:custGeom>
            <a:avLst/>
            <a:gdLst>
              <a:gd name="T0" fmla="*/ 58 w 145"/>
              <a:gd name="T1" fmla="*/ 31 h 143"/>
              <a:gd name="T2" fmla="*/ 62 w 145"/>
              <a:gd name="T3" fmla="*/ 32 h 143"/>
              <a:gd name="T4" fmla="*/ 63 w 145"/>
              <a:gd name="T5" fmla="*/ 35 h 143"/>
              <a:gd name="T6" fmla="*/ 63 w 145"/>
              <a:gd name="T7" fmla="*/ 53 h 143"/>
              <a:gd name="T8" fmla="*/ 81 w 145"/>
              <a:gd name="T9" fmla="*/ 53 h 143"/>
              <a:gd name="T10" fmla="*/ 84 w 145"/>
              <a:gd name="T11" fmla="*/ 54 h 143"/>
              <a:gd name="T12" fmla="*/ 85 w 145"/>
              <a:gd name="T13" fmla="*/ 58 h 143"/>
              <a:gd name="T14" fmla="*/ 84 w 145"/>
              <a:gd name="T15" fmla="*/ 61 h 143"/>
              <a:gd name="T16" fmla="*/ 81 w 145"/>
              <a:gd name="T17" fmla="*/ 62 h 143"/>
              <a:gd name="T18" fmla="*/ 63 w 145"/>
              <a:gd name="T19" fmla="*/ 62 h 143"/>
              <a:gd name="T20" fmla="*/ 63 w 145"/>
              <a:gd name="T21" fmla="*/ 80 h 143"/>
              <a:gd name="T22" fmla="*/ 62 w 145"/>
              <a:gd name="T23" fmla="*/ 83 h 143"/>
              <a:gd name="T24" fmla="*/ 58 w 145"/>
              <a:gd name="T25" fmla="*/ 84 h 143"/>
              <a:gd name="T26" fmla="*/ 55 w 145"/>
              <a:gd name="T27" fmla="*/ 83 h 143"/>
              <a:gd name="T28" fmla="*/ 54 w 145"/>
              <a:gd name="T29" fmla="*/ 80 h 143"/>
              <a:gd name="T30" fmla="*/ 54 w 145"/>
              <a:gd name="T31" fmla="*/ 62 h 143"/>
              <a:gd name="T32" fmla="*/ 36 w 145"/>
              <a:gd name="T33" fmla="*/ 62 h 143"/>
              <a:gd name="T34" fmla="*/ 33 w 145"/>
              <a:gd name="T35" fmla="*/ 61 h 143"/>
              <a:gd name="T36" fmla="*/ 32 w 145"/>
              <a:gd name="T37" fmla="*/ 58 h 143"/>
              <a:gd name="T38" fmla="*/ 33 w 145"/>
              <a:gd name="T39" fmla="*/ 54 h 143"/>
              <a:gd name="T40" fmla="*/ 36 w 145"/>
              <a:gd name="T41" fmla="*/ 53 h 143"/>
              <a:gd name="T42" fmla="*/ 54 w 145"/>
              <a:gd name="T43" fmla="*/ 53 h 143"/>
              <a:gd name="T44" fmla="*/ 54 w 145"/>
              <a:gd name="T45" fmla="*/ 35 h 143"/>
              <a:gd name="T46" fmla="*/ 55 w 145"/>
              <a:gd name="T47" fmla="*/ 32 h 143"/>
              <a:gd name="T48" fmla="*/ 58 w 145"/>
              <a:gd name="T49" fmla="*/ 31 h 143"/>
              <a:gd name="T50" fmla="*/ 58 w 145"/>
              <a:gd name="T51" fmla="*/ 9 h 143"/>
              <a:gd name="T52" fmla="*/ 24 w 145"/>
              <a:gd name="T53" fmla="*/ 23 h 143"/>
              <a:gd name="T54" fmla="*/ 9 w 145"/>
              <a:gd name="T55" fmla="*/ 58 h 143"/>
              <a:gd name="T56" fmla="*/ 24 w 145"/>
              <a:gd name="T57" fmla="*/ 92 h 143"/>
              <a:gd name="T58" fmla="*/ 58 w 145"/>
              <a:gd name="T59" fmla="*/ 107 h 143"/>
              <a:gd name="T60" fmla="*/ 93 w 145"/>
              <a:gd name="T61" fmla="*/ 92 h 143"/>
              <a:gd name="T62" fmla="*/ 108 w 145"/>
              <a:gd name="T63" fmla="*/ 58 h 143"/>
              <a:gd name="T64" fmla="*/ 93 w 145"/>
              <a:gd name="T65" fmla="*/ 23 h 143"/>
              <a:gd name="T66" fmla="*/ 58 w 145"/>
              <a:gd name="T67" fmla="*/ 9 h 143"/>
              <a:gd name="T68" fmla="*/ 58 w 145"/>
              <a:gd name="T69" fmla="*/ 0 h 143"/>
              <a:gd name="T70" fmla="*/ 100 w 145"/>
              <a:gd name="T71" fmla="*/ 17 h 143"/>
              <a:gd name="T72" fmla="*/ 116 w 145"/>
              <a:gd name="T73" fmla="*/ 58 h 143"/>
              <a:gd name="T74" fmla="*/ 103 w 145"/>
              <a:gd name="T75" fmla="*/ 95 h 143"/>
              <a:gd name="T76" fmla="*/ 142 w 145"/>
              <a:gd name="T77" fmla="*/ 135 h 143"/>
              <a:gd name="T78" fmla="*/ 143 w 145"/>
              <a:gd name="T79" fmla="*/ 141 h 143"/>
              <a:gd name="T80" fmla="*/ 136 w 145"/>
              <a:gd name="T81" fmla="*/ 141 h 143"/>
              <a:gd name="T82" fmla="*/ 97 w 145"/>
              <a:gd name="T83" fmla="*/ 101 h 143"/>
              <a:gd name="T84" fmla="*/ 59 w 145"/>
              <a:gd name="T85" fmla="*/ 116 h 143"/>
              <a:gd name="T86" fmla="*/ 17 w 145"/>
              <a:gd name="T87" fmla="*/ 99 h 143"/>
              <a:gd name="T88" fmla="*/ 0 w 145"/>
              <a:gd name="T89" fmla="*/ 58 h 143"/>
              <a:gd name="T90" fmla="*/ 17 w 145"/>
              <a:gd name="T91" fmla="*/ 17 h 143"/>
              <a:gd name="T92" fmla="*/ 58 w 145"/>
              <a:gd name="T9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5" h="143">
                <a:moveTo>
                  <a:pt x="58" y="31"/>
                </a:moveTo>
                <a:cubicBezTo>
                  <a:pt x="60" y="31"/>
                  <a:pt x="61" y="31"/>
                  <a:pt x="62" y="32"/>
                </a:cubicBezTo>
                <a:cubicBezTo>
                  <a:pt x="62" y="33"/>
                  <a:pt x="63" y="34"/>
                  <a:pt x="63" y="35"/>
                </a:cubicBezTo>
                <a:cubicBezTo>
                  <a:pt x="63" y="53"/>
                  <a:pt x="63" y="53"/>
                  <a:pt x="63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2" y="53"/>
                  <a:pt x="83" y="54"/>
                  <a:pt x="84" y="54"/>
                </a:cubicBezTo>
                <a:cubicBezTo>
                  <a:pt x="85" y="55"/>
                  <a:pt x="85" y="56"/>
                  <a:pt x="85" y="58"/>
                </a:cubicBezTo>
                <a:cubicBezTo>
                  <a:pt x="85" y="59"/>
                  <a:pt x="85" y="60"/>
                  <a:pt x="84" y="61"/>
                </a:cubicBezTo>
                <a:cubicBezTo>
                  <a:pt x="83" y="62"/>
                  <a:pt x="82" y="62"/>
                  <a:pt x="81" y="62"/>
                </a:cubicBezTo>
                <a:cubicBezTo>
                  <a:pt x="63" y="62"/>
                  <a:pt x="63" y="62"/>
                  <a:pt x="63" y="62"/>
                </a:cubicBezTo>
                <a:cubicBezTo>
                  <a:pt x="63" y="80"/>
                  <a:pt x="63" y="80"/>
                  <a:pt x="63" y="80"/>
                </a:cubicBezTo>
                <a:cubicBezTo>
                  <a:pt x="63" y="81"/>
                  <a:pt x="62" y="82"/>
                  <a:pt x="62" y="83"/>
                </a:cubicBezTo>
                <a:cubicBezTo>
                  <a:pt x="61" y="84"/>
                  <a:pt x="60" y="84"/>
                  <a:pt x="58" y="84"/>
                </a:cubicBezTo>
                <a:cubicBezTo>
                  <a:pt x="57" y="84"/>
                  <a:pt x="56" y="84"/>
                  <a:pt x="55" y="83"/>
                </a:cubicBezTo>
                <a:cubicBezTo>
                  <a:pt x="54" y="82"/>
                  <a:pt x="54" y="81"/>
                  <a:pt x="54" y="80"/>
                </a:cubicBezTo>
                <a:cubicBezTo>
                  <a:pt x="54" y="62"/>
                  <a:pt x="54" y="62"/>
                  <a:pt x="54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5" y="62"/>
                  <a:pt x="34" y="62"/>
                  <a:pt x="33" y="61"/>
                </a:cubicBezTo>
                <a:cubicBezTo>
                  <a:pt x="32" y="60"/>
                  <a:pt x="32" y="59"/>
                  <a:pt x="32" y="58"/>
                </a:cubicBezTo>
                <a:cubicBezTo>
                  <a:pt x="32" y="56"/>
                  <a:pt x="32" y="55"/>
                  <a:pt x="33" y="54"/>
                </a:cubicBezTo>
                <a:cubicBezTo>
                  <a:pt x="34" y="54"/>
                  <a:pt x="35" y="53"/>
                  <a:pt x="36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35"/>
                  <a:pt x="54" y="35"/>
                  <a:pt x="54" y="35"/>
                </a:cubicBezTo>
                <a:cubicBezTo>
                  <a:pt x="54" y="34"/>
                  <a:pt x="54" y="33"/>
                  <a:pt x="55" y="32"/>
                </a:cubicBezTo>
                <a:cubicBezTo>
                  <a:pt x="56" y="31"/>
                  <a:pt x="57" y="31"/>
                  <a:pt x="58" y="31"/>
                </a:cubicBezTo>
                <a:close/>
                <a:moveTo>
                  <a:pt x="58" y="9"/>
                </a:moveTo>
                <a:cubicBezTo>
                  <a:pt x="45" y="9"/>
                  <a:pt x="33" y="13"/>
                  <a:pt x="24" y="23"/>
                </a:cubicBezTo>
                <a:cubicBezTo>
                  <a:pt x="14" y="33"/>
                  <a:pt x="9" y="44"/>
                  <a:pt x="9" y="58"/>
                </a:cubicBezTo>
                <a:cubicBezTo>
                  <a:pt x="9" y="71"/>
                  <a:pt x="14" y="83"/>
                  <a:pt x="24" y="92"/>
                </a:cubicBezTo>
                <a:cubicBezTo>
                  <a:pt x="33" y="102"/>
                  <a:pt x="45" y="107"/>
                  <a:pt x="58" y="107"/>
                </a:cubicBezTo>
                <a:cubicBezTo>
                  <a:pt x="72" y="107"/>
                  <a:pt x="84" y="102"/>
                  <a:pt x="93" y="92"/>
                </a:cubicBezTo>
                <a:cubicBezTo>
                  <a:pt x="103" y="83"/>
                  <a:pt x="108" y="71"/>
                  <a:pt x="108" y="58"/>
                </a:cubicBezTo>
                <a:cubicBezTo>
                  <a:pt x="108" y="44"/>
                  <a:pt x="103" y="33"/>
                  <a:pt x="93" y="23"/>
                </a:cubicBezTo>
                <a:cubicBezTo>
                  <a:pt x="84" y="13"/>
                  <a:pt x="72" y="9"/>
                  <a:pt x="58" y="9"/>
                </a:cubicBezTo>
                <a:close/>
                <a:moveTo>
                  <a:pt x="58" y="0"/>
                </a:moveTo>
                <a:cubicBezTo>
                  <a:pt x="75" y="0"/>
                  <a:pt x="88" y="5"/>
                  <a:pt x="100" y="17"/>
                </a:cubicBezTo>
                <a:cubicBezTo>
                  <a:pt x="111" y="28"/>
                  <a:pt x="116" y="42"/>
                  <a:pt x="116" y="58"/>
                </a:cubicBezTo>
                <a:cubicBezTo>
                  <a:pt x="116" y="72"/>
                  <a:pt x="112" y="84"/>
                  <a:pt x="103" y="95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5" y="137"/>
                  <a:pt x="145" y="139"/>
                  <a:pt x="143" y="141"/>
                </a:cubicBezTo>
                <a:cubicBezTo>
                  <a:pt x="140" y="143"/>
                  <a:pt x="138" y="143"/>
                  <a:pt x="136" y="141"/>
                </a:cubicBezTo>
                <a:cubicBezTo>
                  <a:pt x="97" y="101"/>
                  <a:pt x="97" y="101"/>
                  <a:pt x="97" y="101"/>
                </a:cubicBezTo>
                <a:cubicBezTo>
                  <a:pt x="86" y="111"/>
                  <a:pt x="73" y="116"/>
                  <a:pt x="59" y="116"/>
                </a:cubicBezTo>
                <a:cubicBezTo>
                  <a:pt x="42" y="116"/>
                  <a:pt x="29" y="110"/>
                  <a:pt x="17" y="99"/>
                </a:cubicBezTo>
                <a:cubicBezTo>
                  <a:pt x="6" y="88"/>
                  <a:pt x="0" y="74"/>
                  <a:pt x="0" y="58"/>
                </a:cubicBezTo>
                <a:cubicBezTo>
                  <a:pt x="0" y="42"/>
                  <a:pt x="6" y="28"/>
                  <a:pt x="17" y="17"/>
                </a:cubicBezTo>
                <a:cubicBezTo>
                  <a:pt x="29" y="5"/>
                  <a:pt x="42" y="0"/>
                  <a:pt x="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6" name="Freeform 567">
            <a:extLst>
              <a:ext uri="{FF2B5EF4-FFF2-40B4-BE49-F238E27FC236}">
                <a16:creationId xmlns:a16="http://schemas.microsoft.com/office/drawing/2014/main" id="{4D775EAA-0382-144B-A8A9-331B10FB760F}"/>
              </a:ext>
            </a:extLst>
          </p:cNvPr>
          <p:cNvSpPr>
            <a:spLocks noEditPoints="1"/>
          </p:cNvSpPr>
          <p:nvPr/>
        </p:nvSpPr>
        <p:spPr bwMode="auto">
          <a:xfrm>
            <a:off x="3676672" y="2084593"/>
            <a:ext cx="275540" cy="276112"/>
          </a:xfrm>
          <a:custGeom>
            <a:avLst/>
            <a:gdLst>
              <a:gd name="T0" fmla="*/ 21 w 143"/>
              <a:gd name="T1" fmla="*/ 122 h 143"/>
              <a:gd name="T2" fmla="*/ 0 w 143"/>
              <a:gd name="T3" fmla="*/ 71 h 143"/>
              <a:gd name="T4" fmla="*/ 21 w 143"/>
              <a:gd name="T5" fmla="*/ 21 h 143"/>
              <a:gd name="T6" fmla="*/ 72 w 143"/>
              <a:gd name="T7" fmla="*/ 0 h 143"/>
              <a:gd name="T8" fmla="*/ 122 w 143"/>
              <a:gd name="T9" fmla="*/ 21 h 143"/>
              <a:gd name="T10" fmla="*/ 143 w 143"/>
              <a:gd name="T11" fmla="*/ 71 h 143"/>
              <a:gd name="T12" fmla="*/ 122 w 143"/>
              <a:gd name="T13" fmla="*/ 122 h 143"/>
              <a:gd name="T14" fmla="*/ 72 w 143"/>
              <a:gd name="T15" fmla="*/ 143 h 143"/>
              <a:gd name="T16" fmla="*/ 21 w 143"/>
              <a:gd name="T17" fmla="*/ 122 h 143"/>
              <a:gd name="T18" fmla="*/ 116 w 143"/>
              <a:gd name="T19" fmla="*/ 116 h 143"/>
              <a:gd name="T20" fmla="*/ 134 w 143"/>
              <a:gd name="T21" fmla="*/ 71 h 143"/>
              <a:gd name="T22" fmla="*/ 116 w 143"/>
              <a:gd name="T23" fmla="*/ 27 h 143"/>
              <a:gd name="T24" fmla="*/ 72 w 143"/>
              <a:gd name="T25" fmla="*/ 9 h 143"/>
              <a:gd name="T26" fmla="*/ 28 w 143"/>
              <a:gd name="T27" fmla="*/ 27 h 143"/>
              <a:gd name="T28" fmla="*/ 9 w 143"/>
              <a:gd name="T29" fmla="*/ 71 h 143"/>
              <a:gd name="T30" fmla="*/ 28 w 143"/>
              <a:gd name="T31" fmla="*/ 116 h 143"/>
              <a:gd name="T32" fmla="*/ 72 w 143"/>
              <a:gd name="T33" fmla="*/ 134 h 143"/>
              <a:gd name="T34" fmla="*/ 116 w 143"/>
              <a:gd name="T35" fmla="*/ 116 h 143"/>
              <a:gd name="T36" fmla="*/ 65 w 143"/>
              <a:gd name="T37" fmla="*/ 111 h 143"/>
              <a:gd name="T38" fmla="*/ 65 w 143"/>
              <a:gd name="T39" fmla="*/ 100 h 143"/>
              <a:gd name="T40" fmla="*/ 77 w 143"/>
              <a:gd name="T41" fmla="*/ 100 h 143"/>
              <a:gd name="T42" fmla="*/ 77 w 143"/>
              <a:gd name="T43" fmla="*/ 111 h 143"/>
              <a:gd name="T44" fmla="*/ 65 w 143"/>
              <a:gd name="T45" fmla="*/ 111 h 143"/>
              <a:gd name="T46" fmla="*/ 68 w 143"/>
              <a:gd name="T47" fmla="*/ 91 h 143"/>
              <a:gd name="T48" fmla="*/ 65 w 143"/>
              <a:gd name="T49" fmla="*/ 48 h 143"/>
              <a:gd name="T50" fmla="*/ 65 w 143"/>
              <a:gd name="T51" fmla="*/ 31 h 143"/>
              <a:gd name="T52" fmla="*/ 77 w 143"/>
              <a:gd name="T53" fmla="*/ 31 h 143"/>
              <a:gd name="T54" fmla="*/ 77 w 143"/>
              <a:gd name="T55" fmla="*/ 48 h 143"/>
              <a:gd name="T56" fmla="*/ 74 w 143"/>
              <a:gd name="T57" fmla="*/ 91 h 143"/>
              <a:gd name="T58" fmla="*/ 68 w 143"/>
              <a:gd name="T59" fmla="*/ 9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3" h="143">
                <a:moveTo>
                  <a:pt x="21" y="122"/>
                </a:moveTo>
                <a:cubicBezTo>
                  <a:pt x="7" y="108"/>
                  <a:pt x="0" y="91"/>
                  <a:pt x="0" y="71"/>
                </a:cubicBezTo>
                <a:cubicBezTo>
                  <a:pt x="0" y="51"/>
                  <a:pt x="7" y="35"/>
                  <a:pt x="21" y="21"/>
                </a:cubicBezTo>
                <a:cubicBezTo>
                  <a:pt x="35" y="7"/>
                  <a:pt x="52" y="0"/>
                  <a:pt x="72" y="0"/>
                </a:cubicBezTo>
                <a:cubicBezTo>
                  <a:pt x="92" y="0"/>
                  <a:pt x="108" y="7"/>
                  <a:pt x="122" y="21"/>
                </a:cubicBezTo>
                <a:cubicBezTo>
                  <a:pt x="136" y="35"/>
                  <a:pt x="143" y="51"/>
                  <a:pt x="143" y="71"/>
                </a:cubicBezTo>
                <a:cubicBezTo>
                  <a:pt x="143" y="91"/>
                  <a:pt x="136" y="108"/>
                  <a:pt x="122" y="122"/>
                </a:cubicBezTo>
                <a:cubicBezTo>
                  <a:pt x="108" y="136"/>
                  <a:pt x="92" y="143"/>
                  <a:pt x="72" y="143"/>
                </a:cubicBezTo>
                <a:cubicBezTo>
                  <a:pt x="52" y="143"/>
                  <a:pt x="35" y="136"/>
                  <a:pt x="21" y="122"/>
                </a:cubicBezTo>
                <a:close/>
                <a:moveTo>
                  <a:pt x="116" y="116"/>
                </a:moveTo>
                <a:cubicBezTo>
                  <a:pt x="128" y="103"/>
                  <a:pt x="134" y="88"/>
                  <a:pt x="134" y="71"/>
                </a:cubicBezTo>
                <a:cubicBezTo>
                  <a:pt x="134" y="54"/>
                  <a:pt x="128" y="39"/>
                  <a:pt x="116" y="27"/>
                </a:cubicBezTo>
                <a:cubicBezTo>
                  <a:pt x="104" y="15"/>
                  <a:pt x="89" y="9"/>
                  <a:pt x="72" y="9"/>
                </a:cubicBezTo>
                <a:cubicBezTo>
                  <a:pt x="55" y="9"/>
                  <a:pt x="40" y="15"/>
                  <a:pt x="28" y="27"/>
                </a:cubicBezTo>
                <a:cubicBezTo>
                  <a:pt x="15" y="39"/>
                  <a:pt x="9" y="54"/>
                  <a:pt x="9" y="71"/>
                </a:cubicBezTo>
                <a:cubicBezTo>
                  <a:pt x="9" y="88"/>
                  <a:pt x="15" y="103"/>
                  <a:pt x="28" y="116"/>
                </a:cubicBezTo>
                <a:cubicBezTo>
                  <a:pt x="40" y="128"/>
                  <a:pt x="55" y="134"/>
                  <a:pt x="72" y="134"/>
                </a:cubicBezTo>
                <a:cubicBezTo>
                  <a:pt x="89" y="134"/>
                  <a:pt x="104" y="128"/>
                  <a:pt x="116" y="116"/>
                </a:cubicBezTo>
                <a:close/>
                <a:moveTo>
                  <a:pt x="65" y="111"/>
                </a:moveTo>
                <a:cubicBezTo>
                  <a:pt x="65" y="100"/>
                  <a:pt x="65" y="100"/>
                  <a:pt x="65" y="100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65" y="111"/>
                  <a:pt x="65" y="111"/>
                  <a:pt x="65" y="111"/>
                </a:cubicBezTo>
                <a:close/>
                <a:moveTo>
                  <a:pt x="68" y="91"/>
                </a:moveTo>
                <a:cubicBezTo>
                  <a:pt x="65" y="48"/>
                  <a:pt x="65" y="48"/>
                  <a:pt x="65" y="48"/>
                </a:cubicBezTo>
                <a:cubicBezTo>
                  <a:pt x="65" y="31"/>
                  <a:pt x="65" y="31"/>
                  <a:pt x="65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48"/>
                  <a:pt x="77" y="48"/>
                  <a:pt x="77" y="48"/>
                </a:cubicBezTo>
                <a:cubicBezTo>
                  <a:pt x="74" y="91"/>
                  <a:pt x="74" y="91"/>
                  <a:pt x="74" y="91"/>
                </a:cubicBezTo>
                <a:cubicBezTo>
                  <a:pt x="68" y="91"/>
                  <a:pt x="68" y="91"/>
                  <a:pt x="68" y="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7" name="Freeform 560">
            <a:extLst>
              <a:ext uri="{FF2B5EF4-FFF2-40B4-BE49-F238E27FC236}">
                <a16:creationId xmlns:a16="http://schemas.microsoft.com/office/drawing/2014/main" id="{0B74C7D8-BE50-7441-9810-A343D1A4CE36}"/>
              </a:ext>
            </a:extLst>
          </p:cNvPr>
          <p:cNvSpPr>
            <a:spLocks noEditPoints="1"/>
          </p:cNvSpPr>
          <p:nvPr/>
        </p:nvSpPr>
        <p:spPr bwMode="auto">
          <a:xfrm>
            <a:off x="3168442" y="2085579"/>
            <a:ext cx="274885" cy="274141"/>
          </a:xfrm>
          <a:custGeom>
            <a:avLst/>
            <a:gdLst>
              <a:gd name="T0" fmla="*/ 24 w 143"/>
              <a:gd name="T1" fmla="*/ 30 h 142"/>
              <a:gd name="T2" fmla="*/ 9 w 143"/>
              <a:gd name="T3" fmla="*/ 71 h 142"/>
              <a:gd name="T4" fmla="*/ 27 w 143"/>
              <a:gd name="T5" fmla="*/ 115 h 142"/>
              <a:gd name="T6" fmla="*/ 71 w 143"/>
              <a:gd name="T7" fmla="*/ 134 h 142"/>
              <a:gd name="T8" fmla="*/ 112 w 143"/>
              <a:gd name="T9" fmla="*/ 118 h 142"/>
              <a:gd name="T10" fmla="*/ 24 w 143"/>
              <a:gd name="T11" fmla="*/ 30 h 142"/>
              <a:gd name="T12" fmla="*/ 71 w 143"/>
              <a:gd name="T13" fmla="*/ 9 h 142"/>
              <a:gd name="T14" fmla="*/ 30 w 143"/>
              <a:gd name="T15" fmla="*/ 24 h 142"/>
              <a:gd name="T16" fmla="*/ 119 w 143"/>
              <a:gd name="T17" fmla="*/ 112 h 142"/>
              <a:gd name="T18" fmla="*/ 134 w 143"/>
              <a:gd name="T19" fmla="*/ 71 h 142"/>
              <a:gd name="T20" fmla="*/ 115 w 143"/>
              <a:gd name="T21" fmla="*/ 27 h 142"/>
              <a:gd name="T22" fmla="*/ 71 w 143"/>
              <a:gd name="T23" fmla="*/ 9 h 142"/>
              <a:gd name="T24" fmla="*/ 71 w 143"/>
              <a:gd name="T25" fmla="*/ 0 h 142"/>
              <a:gd name="T26" fmla="*/ 122 w 143"/>
              <a:gd name="T27" fmla="*/ 21 h 142"/>
              <a:gd name="T28" fmla="*/ 143 w 143"/>
              <a:gd name="T29" fmla="*/ 71 h 142"/>
              <a:gd name="T30" fmla="*/ 122 w 143"/>
              <a:gd name="T31" fmla="*/ 121 h 142"/>
              <a:gd name="T32" fmla="*/ 71 w 143"/>
              <a:gd name="T33" fmla="*/ 142 h 142"/>
              <a:gd name="T34" fmla="*/ 21 w 143"/>
              <a:gd name="T35" fmla="*/ 121 h 142"/>
              <a:gd name="T36" fmla="*/ 0 w 143"/>
              <a:gd name="T37" fmla="*/ 71 h 142"/>
              <a:gd name="T38" fmla="*/ 21 w 143"/>
              <a:gd name="T39" fmla="*/ 21 h 142"/>
              <a:gd name="T40" fmla="*/ 71 w 143"/>
              <a:gd name="T41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" h="142">
                <a:moveTo>
                  <a:pt x="24" y="30"/>
                </a:moveTo>
                <a:cubicBezTo>
                  <a:pt x="14" y="42"/>
                  <a:pt x="9" y="56"/>
                  <a:pt x="9" y="71"/>
                </a:cubicBezTo>
                <a:cubicBezTo>
                  <a:pt x="9" y="88"/>
                  <a:pt x="15" y="103"/>
                  <a:pt x="27" y="115"/>
                </a:cubicBezTo>
                <a:cubicBezTo>
                  <a:pt x="39" y="128"/>
                  <a:pt x="54" y="134"/>
                  <a:pt x="71" y="134"/>
                </a:cubicBezTo>
                <a:cubicBezTo>
                  <a:pt x="87" y="134"/>
                  <a:pt x="101" y="129"/>
                  <a:pt x="112" y="118"/>
                </a:cubicBezTo>
                <a:lnTo>
                  <a:pt x="24" y="30"/>
                </a:lnTo>
                <a:close/>
                <a:moveTo>
                  <a:pt x="71" y="9"/>
                </a:moveTo>
                <a:cubicBezTo>
                  <a:pt x="56" y="9"/>
                  <a:pt x="42" y="14"/>
                  <a:pt x="30" y="24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29" y="100"/>
                  <a:pt x="134" y="87"/>
                  <a:pt x="134" y="71"/>
                </a:cubicBezTo>
                <a:cubicBezTo>
                  <a:pt x="134" y="54"/>
                  <a:pt x="128" y="39"/>
                  <a:pt x="115" y="27"/>
                </a:cubicBezTo>
                <a:cubicBezTo>
                  <a:pt x="103" y="15"/>
                  <a:pt x="89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2"/>
                  <a:pt x="143" y="71"/>
                </a:cubicBezTo>
                <a:cubicBezTo>
                  <a:pt x="143" y="91"/>
                  <a:pt x="136" y="108"/>
                  <a:pt x="122" y="121"/>
                </a:cubicBezTo>
                <a:cubicBezTo>
                  <a:pt x="108" y="135"/>
                  <a:pt x="91" y="142"/>
                  <a:pt x="71" y="142"/>
                </a:cubicBezTo>
                <a:cubicBezTo>
                  <a:pt x="52" y="142"/>
                  <a:pt x="35" y="135"/>
                  <a:pt x="21" y="121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2"/>
                  <a:pt x="7" y="35"/>
                  <a:pt x="21" y="21"/>
                </a:cubicBezTo>
                <a:cubicBezTo>
                  <a:pt x="35" y="7"/>
                  <a:pt x="52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8" name="Freeform 558">
            <a:extLst>
              <a:ext uri="{FF2B5EF4-FFF2-40B4-BE49-F238E27FC236}">
                <a16:creationId xmlns:a16="http://schemas.microsoft.com/office/drawing/2014/main" id="{A41FC892-6040-0442-B4C6-2B77EAE74539}"/>
              </a:ext>
            </a:extLst>
          </p:cNvPr>
          <p:cNvSpPr>
            <a:spLocks noEditPoints="1"/>
          </p:cNvSpPr>
          <p:nvPr/>
        </p:nvSpPr>
        <p:spPr bwMode="auto">
          <a:xfrm>
            <a:off x="2168456" y="2085579"/>
            <a:ext cx="272922" cy="274141"/>
          </a:xfrm>
          <a:custGeom>
            <a:avLst/>
            <a:gdLst>
              <a:gd name="T0" fmla="*/ 65 w 142"/>
              <a:gd name="T1" fmla="*/ 43 h 142"/>
              <a:gd name="T2" fmla="*/ 68 w 142"/>
              <a:gd name="T3" fmla="*/ 44 h 142"/>
              <a:gd name="T4" fmla="*/ 68 w 142"/>
              <a:gd name="T5" fmla="*/ 51 h 142"/>
              <a:gd name="T6" fmla="*/ 52 w 142"/>
              <a:gd name="T7" fmla="*/ 67 h 142"/>
              <a:gd name="T8" fmla="*/ 102 w 142"/>
              <a:gd name="T9" fmla="*/ 67 h 142"/>
              <a:gd name="T10" fmla="*/ 105 w 142"/>
              <a:gd name="T11" fmla="*/ 68 h 142"/>
              <a:gd name="T12" fmla="*/ 107 w 142"/>
              <a:gd name="T13" fmla="*/ 71 h 142"/>
              <a:gd name="T14" fmla="*/ 105 w 142"/>
              <a:gd name="T15" fmla="*/ 74 h 142"/>
              <a:gd name="T16" fmla="*/ 102 w 142"/>
              <a:gd name="T17" fmla="*/ 76 h 142"/>
              <a:gd name="T18" fmla="*/ 52 w 142"/>
              <a:gd name="T19" fmla="*/ 76 h 142"/>
              <a:gd name="T20" fmla="*/ 68 w 142"/>
              <a:gd name="T21" fmla="*/ 92 h 142"/>
              <a:gd name="T22" fmla="*/ 68 w 142"/>
              <a:gd name="T23" fmla="*/ 98 h 142"/>
              <a:gd name="T24" fmla="*/ 65 w 142"/>
              <a:gd name="T25" fmla="*/ 100 h 142"/>
              <a:gd name="T26" fmla="*/ 62 w 142"/>
              <a:gd name="T27" fmla="*/ 98 h 142"/>
              <a:gd name="T28" fmla="*/ 36 w 142"/>
              <a:gd name="T29" fmla="*/ 71 h 142"/>
              <a:gd name="T30" fmla="*/ 62 w 142"/>
              <a:gd name="T31" fmla="*/ 44 h 142"/>
              <a:gd name="T32" fmla="*/ 65 w 142"/>
              <a:gd name="T33" fmla="*/ 43 h 142"/>
              <a:gd name="T34" fmla="*/ 71 w 142"/>
              <a:gd name="T35" fmla="*/ 9 h 142"/>
              <a:gd name="T36" fmla="*/ 27 w 142"/>
              <a:gd name="T37" fmla="*/ 27 h 142"/>
              <a:gd name="T38" fmla="*/ 8 w 142"/>
              <a:gd name="T39" fmla="*/ 71 h 142"/>
              <a:gd name="T40" fmla="*/ 27 w 142"/>
              <a:gd name="T41" fmla="*/ 115 h 142"/>
              <a:gd name="T42" fmla="*/ 71 w 142"/>
              <a:gd name="T43" fmla="*/ 134 h 142"/>
              <a:gd name="T44" fmla="*/ 115 w 142"/>
              <a:gd name="T45" fmla="*/ 115 h 142"/>
              <a:gd name="T46" fmla="*/ 133 w 142"/>
              <a:gd name="T47" fmla="*/ 71 h 142"/>
              <a:gd name="T48" fmla="*/ 115 w 142"/>
              <a:gd name="T49" fmla="*/ 27 h 142"/>
              <a:gd name="T50" fmla="*/ 71 w 142"/>
              <a:gd name="T51" fmla="*/ 9 h 142"/>
              <a:gd name="T52" fmla="*/ 71 w 142"/>
              <a:gd name="T53" fmla="*/ 0 h 142"/>
              <a:gd name="T54" fmla="*/ 121 w 142"/>
              <a:gd name="T55" fmla="*/ 21 h 142"/>
              <a:gd name="T56" fmla="*/ 142 w 142"/>
              <a:gd name="T57" fmla="*/ 71 h 142"/>
              <a:gd name="T58" fmla="*/ 121 w 142"/>
              <a:gd name="T59" fmla="*/ 121 h 142"/>
              <a:gd name="T60" fmla="*/ 71 w 142"/>
              <a:gd name="T61" fmla="*/ 142 h 142"/>
              <a:gd name="T62" fmla="*/ 20 w 142"/>
              <a:gd name="T63" fmla="*/ 121 h 142"/>
              <a:gd name="T64" fmla="*/ 0 w 142"/>
              <a:gd name="T65" fmla="*/ 71 h 142"/>
              <a:gd name="T66" fmla="*/ 20 w 142"/>
              <a:gd name="T67" fmla="*/ 21 h 142"/>
              <a:gd name="T68" fmla="*/ 71 w 142"/>
              <a:gd name="T6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2" h="142">
                <a:moveTo>
                  <a:pt x="65" y="43"/>
                </a:moveTo>
                <a:cubicBezTo>
                  <a:pt x="66" y="43"/>
                  <a:pt x="67" y="43"/>
                  <a:pt x="68" y="44"/>
                </a:cubicBezTo>
                <a:cubicBezTo>
                  <a:pt x="70" y="46"/>
                  <a:pt x="70" y="49"/>
                  <a:pt x="68" y="51"/>
                </a:cubicBezTo>
                <a:cubicBezTo>
                  <a:pt x="52" y="67"/>
                  <a:pt x="52" y="67"/>
                  <a:pt x="52" y="67"/>
                </a:cubicBezTo>
                <a:cubicBezTo>
                  <a:pt x="102" y="67"/>
                  <a:pt x="102" y="67"/>
                  <a:pt x="102" y="67"/>
                </a:cubicBezTo>
                <a:cubicBezTo>
                  <a:pt x="104" y="67"/>
                  <a:pt x="105" y="67"/>
                  <a:pt x="105" y="68"/>
                </a:cubicBezTo>
                <a:cubicBezTo>
                  <a:pt x="106" y="69"/>
                  <a:pt x="107" y="70"/>
                  <a:pt x="107" y="71"/>
                </a:cubicBezTo>
                <a:cubicBezTo>
                  <a:pt x="107" y="72"/>
                  <a:pt x="106" y="73"/>
                  <a:pt x="105" y="74"/>
                </a:cubicBezTo>
                <a:cubicBezTo>
                  <a:pt x="105" y="75"/>
                  <a:pt x="104" y="76"/>
                  <a:pt x="102" y="76"/>
                </a:cubicBezTo>
                <a:cubicBezTo>
                  <a:pt x="52" y="76"/>
                  <a:pt x="52" y="76"/>
                  <a:pt x="52" y="76"/>
                </a:cubicBezTo>
                <a:cubicBezTo>
                  <a:pt x="68" y="92"/>
                  <a:pt x="68" y="92"/>
                  <a:pt x="68" y="92"/>
                </a:cubicBezTo>
                <a:cubicBezTo>
                  <a:pt x="70" y="94"/>
                  <a:pt x="70" y="96"/>
                  <a:pt x="68" y="98"/>
                </a:cubicBezTo>
                <a:cubicBezTo>
                  <a:pt x="67" y="99"/>
                  <a:pt x="66" y="100"/>
                  <a:pt x="65" y="100"/>
                </a:cubicBezTo>
                <a:cubicBezTo>
                  <a:pt x="64" y="100"/>
                  <a:pt x="63" y="99"/>
                  <a:pt x="62" y="98"/>
                </a:cubicBezTo>
                <a:cubicBezTo>
                  <a:pt x="36" y="71"/>
                  <a:pt x="36" y="71"/>
                  <a:pt x="36" y="71"/>
                </a:cubicBezTo>
                <a:cubicBezTo>
                  <a:pt x="62" y="44"/>
                  <a:pt x="62" y="44"/>
                  <a:pt x="62" y="44"/>
                </a:cubicBezTo>
                <a:cubicBezTo>
                  <a:pt x="63" y="43"/>
                  <a:pt x="64" y="43"/>
                  <a:pt x="65" y="43"/>
                </a:cubicBezTo>
                <a:close/>
                <a:moveTo>
                  <a:pt x="71" y="9"/>
                </a:moveTo>
                <a:cubicBezTo>
                  <a:pt x="54" y="9"/>
                  <a:pt x="39" y="15"/>
                  <a:pt x="27" y="27"/>
                </a:cubicBezTo>
                <a:cubicBezTo>
                  <a:pt x="15" y="39"/>
                  <a:pt x="8" y="54"/>
                  <a:pt x="8" y="71"/>
                </a:cubicBezTo>
                <a:cubicBezTo>
                  <a:pt x="8" y="88"/>
                  <a:pt x="15" y="103"/>
                  <a:pt x="27" y="115"/>
                </a:cubicBezTo>
                <a:cubicBezTo>
                  <a:pt x="39" y="128"/>
                  <a:pt x="54" y="134"/>
                  <a:pt x="71" y="134"/>
                </a:cubicBezTo>
                <a:cubicBezTo>
                  <a:pt x="88" y="134"/>
                  <a:pt x="103" y="128"/>
                  <a:pt x="115" y="115"/>
                </a:cubicBezTo>
                <a:cubicBezTo>
                  <a:pt x="127" y="103"/>
                  <a:pt x="133" y="88"/>
                  <a:pt x="133" y="71"/>
                </a:cubicBezTo>
                <a:cubicBezTo>
                  <a:pt x="133" y="54"/>
                  <a:pt x="127" y="39"/>
                  <a:pt x="115" y="27"/>
                </a:cubicBezTo>
                <a:cubicBezTo>
                  <a:pt x="103" y="15"/>
                  <a:pt x="88" y="9"/>
                  <a:pt x="71" y="9"/>
                </a:cubicBezTo>
                <a:close/>
                <a:moveTo>
                  <a:pt x="71" y="0"/>
                </a:moveTo>
                <a:cubicBezTo>
                  <a:pt x="91" y="0"/>
                  <a:pt x="108" y="7"/>
                  <a:pt x="121" y="21"/>
                </a:cubicBezTo>
                <a:cubicBezTo>
                  <a:pt x="135" y="35"/>
                  <a:pt x="142" y="52"/>
                  <a:pt x="142" y="71"/>
                </a:cubicBezTo>
                <a:cubicBezTo>
                  <a:pt x="142" y="91"/>
                  <a:pt x="135" y="108"/>
                  <a:pt x="121" y="121"/>
                </a:cubicBezTo>
                <a:cubicBezTo>
                  <a:pt x="108" y="135"/>
                  <a:pt x="91" y="142"/>
                  <a:pt x="71" y="142"/>
                </a:cubicBezTo>
                <a:cubicBezTo>
                  <a:pt x="51" y="142"/>
                  <a:pt x="34" y="135"/>
                  <a:pt x="20" y="121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2"/>
                  <a:pt x="7" y="35"/>
                  <a:pt x="20" y="21"/>
                </a:cubicBezTo>
                <a:cubicBezTo>
                  <a:pt x="34" y="7"/>
                  <a:pt x="51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9" name="Freeform 559">
            <a:extLst>
              <a:ext uri="{FF2B5EF4-FFF2-40B4-BE49-F238E27FC236}">
                <a16:creationId xmlns:a16="http://schemas.microsoft.com/office/drawing/2014/main" id="{98F6F6FD-C979-5F40-A2D8-470B69ED9D37}"/>
              </a:ext>
            </a:extLst>
          </p:cNvPr>
          <p:cNvSpPr>
            <a:spLocks noEditPoints="1"/>
          </p:cNvSpPr>
          <p:nvPr/>
        </p:nvSpPr>
        <p:spPr bwMode="auto">
          <a:xfrm>
            <a:off x="2659886" y="2085579"/>
            <a:ext cx="274885" cy="274141"/>
          </a:xfrm>
          <a:custGeom>
            <a:avLst/>
            <a:gdLst>
              <a:gd name="T0" fmla="*/ 71 w 143"/>
              <a:gd name="T1" fmla="*/ 36 h 142"/>
              <a:gd name="T2" fmla="*/ 75 w 143"/>
              <a:gd name="T3" fmla="*/ 37 h 142"/>
              <a:gd name="T4" fmla="*/ 76 w 143"/>
              <a:gd name="T5" fmla="*/ 40 h 142"/>
              <a:gd name="T6" fmla="*/ 76 w 143"/>
              <a:gd name="T7" fmla="*/ 90 h 142"/>
              <a:gd name="T8" fmla="*/ 93 w 143"/>
              <a:gd name="T9" fmla="*/ 74 h 142"/>
              <a:gd name="T10" fmla="*/ 99 w 143"/>
              <a:gd name="T11" fmla="*/ 74 h 142"/>
              <a:gd name="T12" fmla="*/ 100 w 143"/>
              <a:gd name="T13" fmla="*/ 77 h 142"/>
              <a:gd name="T14" fmla="*/ 99 w 143"/>
              <a:gd name="T15" fmla="*/ 80 h 142"/>
              <a:gd name="T16" fmla="*/ 72 w 143"/>
              <a:gd name="T17" fmla="*/ 106 h 142"/>
              <a:gd name="T18" fmla="*/ 45 w 143"/>
              <a:gd name="T19" fmla="*/ 80 h 142"/>
              <a:gd name="T20" fmla="*/ 45 w 143"/>
              <a:gd name="T21" fmla="*/ 74 h 142"/>
              <a:gd name="T22" fmla="*/ 51 w 143"/>
              <a:gd name="T23" fmla="*/ 74 h 142"/>
              <a:gd name="T24" fmla="*/ 67 w 143"/>
              <a:gd name="T25" fmla="*/ 90 h 142"/>
              <a:gd name="T26" fmla="*/ 67 w 143"/>
              <a:gd name="T27" fmla="*/ 40 h 142"/>
              <a:gd name="T28" fmla="*/ 68 w 143"/>
              <a:gd name="T29" fmla="*/ 37 h 142"/>
              <a:gd name="T30" fmla="*/ 71 w 143"/>
              <a:gd name="T31" fmla="*/ 36 h 142"/>
              <a:gd name="T32" fmla="*/ 72 w 143"/>
              <a:gd name="T33" fmla="*/ 9 h 142"/>
              <a:gd name="T34" fmla="*/ 27 w 143"/>
              <a:gd name="T35" fmla="*/ 27 h 142"/>
              <a:gd name="T36" fmla="*/ 9 w 143"/>
              <a:gd name="T37" fmla="*/ 71 h 142"/>
              <a:gd name="T38" fmla="*/ 27 w 143"/>
              <a:gd name="T39" fmla="*/ 115 h 142"/>
              <a:gd name="T40" fmla="*/ 72 w 143"/>
              <a:gd name="T41" fmla="*/ 133 h 142"/>
              <a:gd name="T42" fmla="*/ 116 w 143"/>
              <a:gd name="T43" fmla="*/ 115 h 142"/>
              <a:gd name="T44" fmla="*/ 134 w 143"/>
              <a:gd name="T45" fmla="*/ 71 h 142"/>
              <a:gd name="T46" fmla="*/ 116 w 143"/>
              <a:gd name="T47" fmla="*/ 27 h 142"/>
              <a:gd name="T48" fmla="*/ 72 w 143"/>
              <a:gd name="T49" fmla="*/ 9 h 142"/>
              <a:gd name="T50" fmla="*/ 72 w 143"/>
              <a:gd name="T51" fmla="*/ 0 h 142"/>
              <a:gd name="T52" fmla="*/ 122 w 143"/>
              <a:gd name="T53" fmla="*/ 21 h 142"/>
              <a:gd name="T54" fmla="*/ 143 w 143"/>
              <a:gd name="T55" fmla="*/ 71 h 142"/>
              <a:gd name="T56" fmla="*/ 122 w 143"/>
              <a:gd name="T57" fmla="*/ 121 h 142"/>
              <a:gd name="T58" fmla="*/ 72 w 143"/>
              <a:gd name="T59" fmla="*/ 142 h 142"/>
              <a:gd name="T60" fmla="*/ 21 w 143"/>
              <a:gd name="T61" fmla="*/ 121 h 142"/>
              <a:gd name="T62" fmla="*/ 0 w 143"/>
              <a:gd name="T63" fmla="*/ 71 h 142"/>
              <a:gd name="T64" fmla="*/ 21 w 143"/>
              <a:gd name="T65" fmla="*/ 21 h 142"/>
              <a:gd name="T66" fmla="*/ 72 w 143"/>
              <a:gd name="T67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3" h="142">
                <a:moveTo>
                  <a:pt x="71" y="36"/>
                </a:moveTo>
                <a:cubicBezTo>
                  <a:pt x="73" y="36"/>
                  <a:pt x="74" y="36"/>
                  <a:pt x="75" y="37"/>
                </a:cubicBezTo>
                <a:cubicBezTo>
                  <a:pt x="76" y="38"/>
                  <a:pt x="76" y="39"/>
                  <a:pt x="76" y="40"/>
                </a:cubicBezTo>
                <a:cubicBezTo>
                  <a:pt x="76" y="90"/>
                  <a:pt x="76" y="90"/>
                  <a:pt x="76" y="90"/>
                </a:cubicBezTo>
                <a:cubicBezTo>
                  <a:pt x="93" y="74"/>
                  <a:pt x="93" y="74"/>
                  <a:pt x="93" y="74"/>
                </a:cubicBezTo>
                <a:cubicBezTo>
                  <a:pt x="95" y="72"/>
                  <a:pt x="97" y="72"/>
                  <a:pt x="99" y="74"/>
                </a:cubicBezTo>
                <a:cubicBezTo>
                  <a:pt x="100" y="75"/>
                  <a:pt x="100" y="76"/>
                  <a:pt x="100" y="77"/>
                </a:cubicBezTo>
                <a:cubicBezTo>
                  <a:pt x="100" y="78"/>
                  <a:pt x="100" y="79"/>
                  <a:pt x="99" y="80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45" y="80"/>
                  <a:pt x="45" y="80"/>
                  <a:pt x="45" y="80"/>
                </a:cubicBezTo>
                <a:cubicBezTo>
                  <a:pt x="42" y="78"/>
                  <a:pt x="43" y="76"/>
                  <a:pt x="45" y="74"/>
                </a:cubicBezTo>
                <a:cubicBezTo>
                  <a:pt x="47" y="72"/>
                  <a:pt x="49" y="72"/>
                  <a:pt x="51" y="74"/>
                </a:cubicBezTo>
                <a:cubicBezTo>
                  <a:pt x="67" y="90"/>
                  <a:pt x="67" y="90"/>
                  <a:pt x="67" y="90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8" y="38"/>
                  <a:pt x="68" y="37"/>
                </a:cubicBezTo>
                <a:cubicBezTo>
                  <a:pt x="69" y="36"/>
                  <a:pt x="70" y="36"/>
                  <a:pt x="71" y="36"/>
                </a:cubicBezTo>
                <a:close/>
                <a:moveTo>
                  <a:pt x="72" y="9"/>
                </a:moveTo>
                <a:cubicBezTo>
                  <a:pt x="54" y="9"/>
                  <a:pt x="40" y="15"/>
                  <a:pt x="27" y="27"/>
                </a:cubicBezTo>
                <a:cubicBezTo>
                  <a:pt x="15" y="39"/>
                  <a:pt x="9" y="54"/>
                  <a:pt x="9" y="71"/>
                </a:cubicBezTo>
                <a:cubicBezTo>
                  <a:pt x="9" y="88"/>
                  <a:pt x="15" y="103"/>
                  <a:pt x="27" y="115"/>
                </a:cubicBezTo>
                <a:cubicBezTo>
                  <a:pt x="40" y="127"/>
                  <a:pt x="54" y="133"/>
                  <a:pt x="72" y="133"/>
                </a:cubicBezTo>
                <a:cubicBezTo>
                  <a:pt x="89" y="133"/>
                  <a:pt x="104" y="127"/>
                  <a:pt x="116" y="115"/>
                </a:cubicBezTo>
                <a:cubicBezTo>
                  <a:pt x="128" y="103"/>
                  <a:pt x="134" y="88"/>
                  <a:pt x="134" y="71"/>
                </a:cubicBezTo>
                <a:cubicBezTo>
                  <a:pt x="134" y="54"/>
                  <a:pt x="128" y="39"/>
                  <a:pt x="116" y="27"/>
                </a:cubicBezTo>
                <a:cubicBezTo>
                  <a:pt x="104" y="15"/>
                  <a:pt x="89" y="9"/>
                  <a:pt x="72" y="9"/>
                </a:cubicBezTo>
                <a:close/>
                <a:moveTo>
                  <a:pt x="72" y="0"/>
                </a:moveTo>
                <a:cubicBezTo>
                  <a:pt x="91" y="0"/>
                  <a:pt x="108" y="7"/>
                  <a:pt x="122" y="21"/>
                </a:cubicBezTo>
                <a:cubicBezTo>
                  <a:pt x="136" y="35"/>
                  <a:pt x="143" y="52"/>
                  <a:pt x="143" y="71"/>
                </a:cubicBezTo>
                <a:cubicBezTo>
                  <a:pt x="143" y="91"/>
                  <a:pt x="136" y="108"/>
                  <a:pt x="122" y="121"/>
                </a:cubicBezTo>
                <a:cubicBezTo>
                  <a:pt x="108" y="135"/>
                  <a:pt x="91" y="142"/>
                  <a:pt x="72" y="142"/>
                </a:cubicBezTo>
                <a:cubicBezTo>
                  <a:pt x="52" y="142"/>
                  <a:pt x="35" y="135"/>
                  <a:pt x="21" y="121"/>
                </a:cubicBezTo>
                <a:cubicBezTo>
                  <a:pt x="7" y="108"/>
                  <a:pt x="0" y="91"/>
                  <a:pt x="0" y="71"/>
                </a:cubicBezTo>
                <a:cubicBezTo>
                  <a:pt x="0" y="52"/>
                  <a:pt x="7" y="35"/>
                  <a:pt x="21" y="21"/>
                </a:cubicBezTo>
                <a:cubicBezTo>
                  <a:pt x="35" y="7"/>
                  <a:pt x="52" y="0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0" name="Freeform 524">
            <a:extLst>
              <a:ext uri="{FF2B5EF4-FFF2-40B4-BE49-F238E27FC236}">
                <a16:creationId xmlns:a16="http://schemas.microsoft.com/office/drawing/2014/main" id="{32A63FA4-6A88-DC41-92F6-3213C706F18D}"/>
              </a:ext>
            </a:extLst>
          </p:cNvPr>
          <p:cNvSpPr>
            <a:spLocks noEditPoints="1"/>
          </p:cNvSpPr>
          <p:nvPr/>
        </p:nvSpPr>
        <p:spPr bwMode="auto">
          <a:xfrm>
            <a:off x="1193449" y="1613071"/>
            <a:ext cx="278812" cy="274141"/>
          </a:xfrm>
          <a:custGeom>
            <a:avLst/>
            <a:gdLst>
              <a:gd name="T0" fmla="*/ 73 w 145"/>
              <a:gd name="T1" fmla="*/ 10 h 142"/>
              <a:gd name="T2" fmla="*/ 24 w 145"/>
              <a:gd name="T3" fmla="*/ 62 h 142"/>
              <a:gd name="T4" fmla="*/ 24 w 145"/>
              <a:gd name="T5" fmla="*/ 63 h 142"/>
              <a:gd name="T6" fmla="*/ 24 w 145"/>
              <a:gd name="T7" fmla="*/ 133 h 142"/>
              <a:gd name="T8" fmla="*/ 46 w 145"/>
              <a:gd name="T9" fmla="*/ 133 h 142"/>
              <a:gd name="T10" fmla="*/ 46 w 145"/>
              <a:gd name="T11" fmla="*/ 89 h 142"/>
              <a:gd name="T12" fmla="*/ 47 w 145"/>
              <a:gd name="T13" fmla="*/ 86 h 142"/>
              <a:gd name="T14" fmla="*/ 51 w 145"/>
              <a:gd name="T15" fmla="*/ 84 h 142"/>
              <a:gd name="T16" fmla="*/ 95 w 145"/>
              <a:gd name="T17" fmla="*/ 84 h 142"/>
              <a:gd name="T18" fmla="*/ 98 w 145"/>
              <a:gd name="T19" fmla="*/ 86 h 142"/>
              <a:gd name="T20" fmla="*/ 99 w 145"/>
              <a:gd name="T21" fmla="*/ 89 h 142"/>
              <a:gd name="T22" fmla="*/ 99 w 145"/>
              <a:gd name="T23" fmla="*/ 133 h 142"/>
              <a:gd name="T24" fmla="*/ 122 w 145"/>
              <a:gd name="T25" fmla="*/ 133 h 142"/>
              <a:gd name="T26" fmla="*/ 122 w 145"/>
              <a:gd name="T27" fmla="*/ 63 h 142"/>
              <a:gd name="T28" fmla="*/ 122 w 145"/>
              <a:gd name="T29" fmla="*/ 62 h 142"/>
              <a:gd name="T30" fmla="*/ 73 w 145"/>
              <a:gd name="T31" fmla="*/ 10 h 142"/>
              <a:gd name="T32" fmla="*/ 73 w 145"/>
              <a:gd name="T33" fmla="*/ 0 h 142"/>
              <a:gd name="T34" fmla="*/ 76 w 145"/>
              <a:gd name="T35" fmla="*/ 1 h 142"/>
              <a:gd name="T36" fmla="*/ 143 w 145"/>
              <a:gd name="T37" fmla="*/ 71 h 142"/>
              <a:gd name="T38" fmla="*/ 143 w 145"/>
              <a:gd name="T39" fmla="*/ 77 h 142"/>
              <a:gd name="T40" fmla="*/ 140 w 145"/>
              <a:gd name="T41" fmla="*/ 79 h 142"/>
              <a:gd name="T42" fmla="*/ 137 w 145"/>
              <a:gd name="T43" fmla="*/ 77 h 142"/>
              <a:gd name="T44" fmla="*/ 131 w 145"/>
              <a:gd name="T45" fmla="*/ 71 h 142"/>
              <a:gd name="T46" fmla="*/ 131 w 145"/>
              <a:gd name="T47" fmla="*/ 138 h 142"/>
              <a:gd name="T48" fmla="*/ 129 w 145"/>
              <a:gd name="T49" fmla="*/ 141 h 142"/>
              <a:gd name="T50" fmla="*/ 126 w 145"/>
              <a:gd name="T51" fmla="*/ 142 h 142"/>
              <a:gd name="T52" fmla="*/ 95 w 145"/>
              <a:gd name="T53" fmla="*/ 142 h 142"/>
              <a:gd name="T54" fmla="*/ 92 w 145"/>
              <a:gd name="T55" fmla="*/ 141 h 142"/>
              <a:gd name="T56" fmla="*/ 91 w 145"/>
              <a:gd name="T57" fmla="*/ 138 h 142"/>
              <a:gd name="T58" fmla="*/ 91 w 145"/>
              <a:gd name="T59" fmla="*/ 93 h 142"/>
              <a:gd name="T60" fmla="*/ 55 w 145"/>
              <a:gd name="T61" fmla="*/ 93 h 142"/>
              <a:gd name="T62" fmla="*/ 55 w 145"/>
              <a:gd name="T63" fmla="*/ 138 h 142"/>
              <a:gd name="T64" fmla="*/ 54 w 145"/>
              <a:gd name="T65" fmla="*/ 141 h 142"/>
              <a:gd name="T66" fmla="*/ 50 w 145"/>
              <a:gd name="T67" fmla="*/ 142 h 142"/>
              <a:gd name="T68" fmla="*/ 19 w 145"/>
              <a:gd name="T69" fmla="*/ 142 h 142"/>
              <a:gd name="T70" fmla="*/ 16 w 145"/>
              <a:gd name="T71" fmla="*/ 141 h 142"/>
              <a:gd name="T72" fmla="*/ 15 w 145"/>
              <a:gd name="T73" fmla="*/ 138 h 142"/>
              <a:gd name="T74" fmla="*/ 15 w 145"/>
              <a:gd name="T75" fmla="*/ 71 h 142"/>
              <a:gd name="T76" fmla="*/ 9 w 145"/>
              <a:gd name="T77" fmla="*/ 77 h 142"/>
              <a:gd name="T78" fmla="*/ 2 w 145"/>
              <a:gd name="T79" fmla="*/ 77 h 142"/>
              <a:gd name="T80" fmla="*/ 2 w 145"/>
              <a:gd name="T81" fmla="*/ 71 h 142"/>
              <a:gd name="T82" fmla="*/ 70 w 145"/>
              <a:gd name="T83" fmla="*/ 1 h 142"/>
              <a:gd name="T84" fmla="*/ 73 w 145"/>
              <a:gd name="T85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5" h="142">
                <a:moveTo>
                  <a:pt x="73" y="10"/>
                </a:moveTo>
                <a:cubicBezTo>
                  <a:pt x="24" y="62"/>
                  <a:pt x="24" y="62"/>
                  <a:pt x="24" y="62"/>
                </a:cubicBezTo>
                <a:cubicBezTo>
                  <a:pt x="24" y="62"/>
                  <a:pt x="24" y="63"/>
                  <a:pt x="24" y="6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89"/>
                  <a:pt x="46" y="89"/>
                  <a:pt x="46" y="89"/>
                </a:cubicBezTo>
                <a:cubicBezTo>
                  <a:pt x="46" y="88"/>
                  <a:pt x="47" y="86"/>
                  <a:pt x="47" y="86"/>
                </a:cubicBezTo>
                <a:cubicBezTo>
                  <a:pt x="48" y="85"/>
                  <a:pt x="49" y="84"/>
                  <a:pt x="51" y="84"/>
                </a:cubicBezTo>
                <a:cubicBezTo>
                  <a:pt x="95" y="84"/>
                  <a:pt x="95" y="84"/>
                  <a:pt x="95" y="84"/>
                </a:cubicBezTo>
                <a:cubicBezTo>
                  <a:pt x="96" y="84"/>
                  <a:pt x="97" y="85"/>
                  <a:pt x="98" y="86"/>
                </a:cubicBezTo>
                <a:cubicBezTo>
                  <a:pt x="99" y="86"/>
                  <a:pt x="99" y="88"/>
                  <a:pt x="99" y="89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122" y="133"/>
                  <a:pt x="122" y="133"/>
                  <a:pt x="122" y="133"/>
                </a:cubicBezTo>
                <a:cubicBezTo>
                  <a:pt x="122" y="63"/>
                  <a:pt x="122" y="63"/>
                  <a:pt x="122" y="63"/>
                </a:cubicBezTo>
                <a:cubicBezTo>
                  <a:pt x="122" y="63"/>
                  <a:pt x="122" y="62"/>
                  <a:pt x="122" y="62"/>
                </a:cubicBezTo>
                <a:lnTo>
                  <a:pt x="73" y="10"/>
                </a:lnTo>
                <a:close/>
                <a:moveTo>
                  <a:pt x="73" y="0"/>
                </a:moveTo>
                <a:cubicBezTo>
                  <a:pt x="74" y="0"/>
                  <a:pt x="75" y="0"/>
                  <a:pt x="76" y="1"/>
                </a:cubicBezTo>
                <a:cubicBezTo>
                  <a:pt x="143" y="71"/>
                  <a:pt x="143" y="71"/>
                  <a:pt x="143" y="71"/>
                </a:cubicBezTo>
                <a:cubicBezTo>
                  <a:pt x="145" y="73"/>
                  <a:pt x="145" y="75"/>
                  <a:pt x="143" y="77"/>
                </a:cubicBezTo>
                <a:cubicBezTo>
                  <a:pt x="142" y="78"/>
                  <a:pt x="141" y="79"/>
                  <a:pt x="140" y="79"/>
                </a:cubicBezTo>
                <a:cubicBezTo>
                  <a:pt x="139" y="79"/>
                  <a:pt x="138" y="78"/>
                  <a:pt x="137" y="77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31" y="139"/>
                  <a:pt x="130" y="140"/>
                  <a:pt x="129" y="141"/>
                </a:cubicBezTo>
                <a:cubicBezTo>
                  <a:pt x="129" y="142"/>
                  <a:pt x="127" y="142"/>
                  <a:pt x="126" y="142"/>
                </a:cubicBezTo>
                <a:cubicBezTo>
                  <a:pt x="95" y="142"/>
                  <a:pt x="95" y="142"/>
                  <a:pt x="95" y="142"/>
                </a:cubicBezTo>
                <a:cubicBezTo>
                  <a:pt x="94" y="142"/>
                  <a:pt x="93" y="142"/>
                  <a:pt x="92" y="141"/>
                </a:cubicBezTo>
                <a:cubicBezTo>
                  <a:pt x="91" y="140"/>
                  <a:pt x="91" y="139"/>
                  <a:pt x="91" y="138"/>
                </a:cubicBezTo>
                <a:cubicBezTo>
                  <a:pt x="91" y="93"/>
                  <a:pt x="91" y="93"/>
                  <a:pt x="91" y="93"/>
                </a:cubicBezTo>
                <a:cubicBezTo>
                  <a:pt x="55" y="93"/>
                  <a:pt x="55" y="93"/>
                  <a:pt x="55" y="93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39"/>
                  <a:pt x="54" y="140"/>
                  <a:pt x="54" y="141"/>
                </a:cubicBezTo>
                <a:cubicBezTo>
                  <a:pt x="53" y="142"/>
                  <a:pt x="52" y="142"/>
                  <a:pt x="50" y="142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18" y="142"/>
                  <a:pt x="17" y="142"/>
                  <a:pt x="16" y="141"/>
                </a:cubicBezTo>
                <a:cubicBezTo>
                  <a:pt x="15" y="140"/>
                  <a:pt x="15" y="139"/>
                  <a:pt x="15" y="138"/>
                </a:cubicBezTo>
                <a:cubicBezTo>
                  <a:pt x="15" y="71"/>
                  <a:pt x="15" y="71"/>
                  <a:pt x="15" y="71"/>
                </a:cubicBezTo>
                <a:cubicBezTo>
                  <a:pt x="9" y="77"/>
                  <a:pt x="9" y="77"/>
                  <a:pt x="9" y="77"/>
                </a:cubicBezTo>
                <a:cubicBezTo>
                  <a:pt x="7" y="79"/>
                  <a:pt x="5" y="79"/>
                  <a:pt x="2" y="77"/>
                </a:cubicBezTo>
                <a:cubicBezTo>
                  <a:pt x="0" y="75"/>
                  <a:pt x="0" y="73"/>
                  <a:pt x="2" y="71"/>
                </a:cubicBezTo>
                <a:cubicBezTo>
                  <a:pt x="70" y="1"/>
                  <a:pt x="70" y="1"/>
                  <a:pt x="70" y="1"/>
                </a:cubicBezTo>
                <a:cubicBezTo>
                  <a:pt x="71" y="0"/>
                  <a:pt x="72" y="0"/>
                  <a:pt x="7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1" name="Freeform 522">
            <a:extLst>
              <a:ext uri="{FF2B5EF4-FFF2-40B4-BE49-F238E27FC236}">
                <a16:creationId xmlns:a16="http://schemas.microsoft.com/office/drawing/2014/main" id="{DB6DDB38-7F61-4147-8F09-664E33DAF26A}"/>
              </a:ext>
            </a:extLst>
          </p:cNvPr>
          <p:cNvSpPr>
            <a:spLocks noEditPoints="1"/>
          </p:cNvSpPr>
          <p:nvPr/>
        </p:nvSpPr>
        <p:spPr bwMode="auto">
          <a:xfrm>
            <a:off x="1689134" y="1615043"/>
            <a:ext cx="272922" cy="270196"/>
          </a:xfrm>
          <a:custGeom>
            <a:avLst/>
            <a:gdLst>
              <a:gd name="T0" fmla="*/ 9 w 142"/>
              <a:gd name="T1" fmla="*/ 33 h 140"/>
              <a:gd name="T2" fmla="*/ 54 w 142"/>
              <a:gd name="T3" fmla="*/ 33 h 140"/>
              <a:gd name="T4" fmla="*/ 54 w 142"/>
              <a:gd name="T5" fmla="*/ 33 h 140"/>
              <a:gd name="T6" fmla="*/ 45 w 142"/>
              <a:gd name="T7" fmla="*/ 42 h 140"/>
              <a:gd name="T8" fmla="*/ 9 w 142"/>
              <a:gd name="T9" fmla="*/ 42 h 140"/>
              <a:gd name="T10" fmla="*/ 9 w 142"/>
              <a:gd name="T11" fmla="*/ 131 h 140"/>
              <a:gd name="T12" fmla="*/ 125 w 142"/>
              <a:gd name="T13" fmla="*/ 131 h 140"/>
              <a:gd name="T14" fmla="*/ 125 w 142"/>
              <a:gd name="T15" fmla="*/ 70 h 140"/>
              <a:gd name="T16" fmla="*/ 134 w 142"/>
              <a:gd name="T17" fmla="*/ 61 h 140"/>
              <a:gd name="T18" fmla="*/ 134 w 142"/>
              <a:gd name="T19" fmla="*/ 131 h 140"/>
              <a:gd name="T20" fmla="*/ 132 w 142"/>
              <a:gd name="T21" fmla="*/ 137 h 140"/>
              <a:gd name="T22" fmla="*/ 125 w 142"/>
              <a:gd name="T23" fmla="*/ 140 h 140"/>
              <a:gd name="T24" fmla="*/ 9 w 142"/>
              <a:gd name="T25" fmla="*/ 140 h 140"/>
              <a:gd name="T26" fmla="*/ 3 w 142"/>
              <a:gd name="T27" fmla="*/ 137 h 140"/>
              <a:gd name="T28" fmla="*/ 0 w 142"/>
              <a:gd name="T29" fmla="*/ 131 h 140"/>
              <a:gd name="T30" fmla="*/ 0 w 142"/>
              <a:gd name="T31" fmla="*/ 42 h 140"/>
              <a:gd name="T32" fmla="*/ 3 w 142"/>
              <a:gd name="T33" fmla="*/ 36 h 140"/>
              <a:gd name="T34" fmla="*/ 9 w 142"/>
              <a:gd name="T35" fmla="*/ 33 h 140"/>
              <a:gd name="T36" fmla="*/ 112 w 142"/>
              <a:gd name="T37" fmla="*/ 0 h 140"/>
              <a:gd name="T38" fmla="*/ 115 w 142"/>
              <a:gd name="T39" fmla="*/ 2 h 140"/>
              <a:gd name="T40" fmla="*/ 142 w 142"/>
              <a:gd name="T41" fmla="*/ 29 h 140"/>
              <a:gd name="T42" fmla="*/ 115 w 142"/>
              <a:gd name="T43" fmla="*/ 56 h 140"/>
              <a:gd name="T44" fmla="*/ 112 w 142"/>
              <a:gd name="T45" fmla="*/ 57 h 140"/>
              <a:gd name="T46" fmla="*/ 109 w 142"/>
              <a:gd name="T47" fmla="*/ 56 h 140"/>
              <a:gd name="T48" fmla="*/ 109 w 142"/>
              <a:gd name="T49" fmla="*/ 49 h 140"/>
              <a:gd name="T50" fmla="*/ 125 w 142"/>
              <a:gd name="T51" fmla="*/ 33 h 140"/>
              <a:gd name="T52" fmla="*/ 121 w 142"/>
              <a:gd name="T53" fmla="*/ 33 h 140"/>
              <a:gd name="T54" fmla="*/ 72 w 142"/>
              <a:gd name="T55" fmla="*/ 51 h 140"/>
              <a:gd name="T56" fmla="*/ 46 w 142"/>
              <a:gd name="T57" fmla="*/ 95 h 140"/>
              <a:gd name="T58" fmla="*/ 37 w 142"/>
              <a:gd name="T59" fmla="*/ 95 h 140"/>
              <a:gd name="T60" fmla="*/ 66 w 142"/>
              <a:gd name="T61" fmla="*/ 44 h 140"/>
              <a:gd name="T62" fmla="*/ 121 w 142"/>
              <a:gd name="T63" fmla="*/ 24 h 140"/>
              <a:gd name="T64" fmla="*/ 125 w 142"/>
              <a:gd name="T65" fmla="*/ 24 h 140"/>
              <a:gd name="T66" fmla="*/ 109 w 142"/>
              <a:gd name="T67" fmla="*/ 8 h 140"/>
              <a:gd name="T68" fmla="*/ 109 w 142"/>
              <a:gd name="T69" fmla="*/ 2 h 140"/>
              <a:gd name="T70" fmla="*/ 112 w 142"/>
              <a:gd name="T71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2" h="140">
                <a:moveTo>
                  <a:pt x="9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3"/>
                  <a:pt x="54" y="33"/>
                </a:cubicBezTo>
                <a:cubicBezTo>
                  <a:pt x="45" y="42"/>
                  <a:pt x="45" y="42"/>
                  <a:pt x="45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131"/>
                  <a:pt x="9" y="131"/>
                  <a:pt x="9" y="131"/>
                </a:cubicBezTo>
                <a:cubicBezTo>
                  <a:pt x="125" y="131"/>
                  <a:pt x="125" y="131"/>
                  <a:pt x="125" y="131"/>
                </a:cubicBezTo>
                <a:cubicBezTo>
                  <a:pt x="125" y="70"/>
                  <a:pt x="125" y="70"/>
                  <a:pt x="125" y="70"/>
                </a:cubicBezTo>
                <a:cubicBezTo>
                  <a:pt x="134" y="61"/>
                  <a:pt x="134" y="61"/>
                  <a:pt x="134" y="61"/>
                </a:cubicBezTo>
                <a:cubicBezTo>
                  <a:pt x="134" y="131"/>
                  <a:pt x="134" y="131"/>
                  <a:pt x="134" y="131"/>
                </a:cubicBezTo>
                <a:cubicBezTo>
                  <a:pt x="134" y="133"/>
                  <a:pt x="133" y="136"/>
                  <a:pt x="132" y="137"/>
                </a:cubicBezTo>
                <a:cubicBezTo>
                  <a:pt x="130" y="139"/>
                  <a:pt x="128" y="140"/>
                  <a:pt x="125" y="140"/>
                </a:cubicBezTo>
                <a:cubicBezTo>
                  <a:pt x="9" y="140"/>
                  <a:pt x="9" y="140"/>
                  <a:pt x="9" y="140"/>
                </a:cubicBezTo>
                <a:cubicBezTo>
                  <a:pt x="7" y="140"/>
                  <a:pt x="5" y="139"/>
                  <a:pt x="3" y="137"/>
                </a:cubicBezTo>
                <a:cubicBezTo>
                  <a:pt x="1" y="136"/>
                  <a:pt x="0" y="133"/>
                  <a:pt x="0" y="13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9"/>
                  <a:pt x="1" y="37"/>
                  <a:pt x="3" y="36"/>
                </a:cubicBezTo>
                <a:cubicBezTo>
                  <a:pt x="5" y="34"/>
                  <a:pt x="7" y="33"/>
                  <a:pt x="9" y="33"/>
                </a:cubicBezTo>
                <a:close/>
                <a:moveTo>
                  <a:pt x="112" y="0"/>
                </a:moveTo>
                <a:cubicBezTo>
                  <a:pt x="113" y="0"/>
                  <a:pt x="114" y="1"/>
                  <a:pt x="115" y="2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15" y="56"/>
                  <a:pt x="115" y="56"/>
                  <a:pt x="115" y="56"/>
                </a:cubicBezTo>
                <a:cubicBezTo>
                  <a:pt x="114" y="57"/>
                  <a:pt x="113" y="57"/>
                  <a:pt x="112" y="57"/>
                </a:cubicBezTo>
                <a:cubicBezTo>
                  <a:pt x="111" y="57"/>
                  <a:pt x="110" y="57"/>
                  <a:pt x="109" y="56"/>
                </a:cubicBezTo>
                <a:cubicBezTo>
                  <a:pt x="107" y="54"/>
                  <a:pt x="107" y="52"/>
                  <a:pt x="109" y="49"/>
                </a:cubicBezTo>
                <a:cubicBezTo>
                  <a:pt x="125" y="33"/>
                  <a:pt x="125" y="33"/>
                  <a:pt x="125" y="33"/>
                </a:cubicBezTo>
                <a:cubicBezTo>
                  <a:pt x="123" y="33"/>
                  <a:pt x="122" y="33"/>
                  <a:pt x="121" y="33"/>
                </a:cubicBezTo>
                <a:cubicBezTo>
                  <a:pt x="102" y="33"/>
                  <a:pt x="86" y="39"/>
                  <a:pt x="72" y="51"/>
                </a:cubicBezTo>
                <a:cubicBezTo>
                  <a:pt x="58" y="63"/>
                  <a:pt x="49" y="77"/>
                  <a:pt x="46" y="95"/>
                </a:cubicBezTo>
                <a:cubicBezTo>
                  <a:pt x="37" y="95"/>
                  <a:pt x="37" y="95"/>
                  <a:pt x="37" y="95"/>
                </a:cubicBezTo>
                <a:cubicBezTo>
                  <a:pt x="40" y="75"/>
                  <a:pt x="50" y="58"/>
                  <a:pt x="66" y="44"/>
                </a:cubicBezTo>
                <a:cubicBezTo>
                  <a:pt x="81" y="31"/>
                  <a:pt x="100" y="24"/>
                  <a:pt x="121" y="24"/>
                </a:cubicBezTo>
                <a:cubicBezTo>
                  <a:pt x="121" y="24"/>
                  <a:pt x="122" y="24"/>
                  <a:pt x="125" y="24"/>
                </a:cubicBezTo>
                <a:cubicBezTo>
                  <a:pt x="109" y="8"/>
                  <a:pt x="109" y="8"/>
                  <a:pt x="109" y="8"/>
                </a:cubicBezTo>
                <a:cubicBezTo>
                  <a:pt x="107" y="6"/>
                  <a:pt x="107" y="4"/>
                  <a:pt x="109" y="2"/>
                </a:cubicBezTo>
                <a:cubicBezTo>
                  <a:pt x="110" y="1"/>
                  <a:pt x="111" y="0"/>
                  <a:pt x="11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2" name="Freeform 529">
            <a:extLst>
              <a:ext uri="{FF2B5EF4-FFF2-40B4-BE49-F238E27FC236}">
                <a16:creationId xmlns:a16="http://schemas.microsoft.com/office/drawing/2014/main" id="{9E06F43A-E328-8745-AE8D-D4227D6F4DBD}"/>
              </a:ext>
            </a:extLst>
          </p:cNvPr>
          <p:cNvSpPr>
            <a:spLocks noEditPoints="1"/>
          </p:cNvSpPr>
          <p:nvPr/>
        </p:nvSpPr>
        <p:spPr bwMode="auto">
          <a:xfrm>
            <a:off x="4179556" y="1609126"/>
            <a:ext cx="278812" cy="282030"/>
          </a:xfrm>
          <a:custGeom>
            <a:avLst/>
            <a:gdLst>
              <a:gd name="T0" fmla="*/ 123 w 145"/>
              <a:gd name="T1" fmla="*/ 119 h 146"/>
              <a:gd name="T2" fmla="*/ 94 w 145"/>
              <a:gd name="T3" fmla="*/ 135 h 146"/>
              <a:gd name="T4" fmla="*/ 51 w 145"/>
              <a:gd name="T5" fmla="*/ 133 h 146"/>
              <a:gd name="T6" fmla="*/ 15 w 145"/>
              <a:gd name="T7" fmla="*/ 101 h 146"/>
              <a:gd name="T8" fmla="*/ 14 w 145"/>
              <a:gd name="T9" fmla="*/ 48 h 146"/>
              <a:gd name="T10" fmla="*/ 50 w 145"/>
              <a:gd name="T11" fmla="*/ 14 h 146"/>
              <a:gd name="T12" fmla="*/ 101 w 145"/>
              <a:gd name="T13" fmla="*/ 13 h 146"/>
              <a:gd name="T14" fmla="*/ 132 w 145"/>
              <a:gd name="T15" fmla="*/ 40 h 146"/>
              <a:gd name="T16" fmla="*/ 133 w 145"/>
              <a:gd name="T17" fmla="*/ 80 h 146"/>
              <a:gd name="T18" fmla="*/ 111 w 145"/>
              <a:gd name="T19" fmla="*/ 106 h 146"/>
              <a:gd name="T20" fmla="*/ 95 w 145"/>
              <a:gd name="T21" fmla="*/ 108 h 146"/>
              <a:gd name="T22" fmla="*/ 94 w 145"/>
              <a:gd name="T23" fmla="*/ 100 h 146"/>
              <a:gd name="T24" fmla="*/ 120 w 145"/>
              <a:gd name="T25" fmla="*/ 32 h 146"/>
              <a:gd name="T26" fmla="*/ 107 w 145"/>
              <a:gd name="T27" fmla="*/ 42 h 146"/>
              <a:gd name="T28" fmla="*/ 79 w 145"/>
              <a:gd name="T29" fmla="*/ 29 h 146"/>
              <a:gd name="T30" fmla="*/ 42 w 145"/>
              <a:gd name="T31" fmla="*/ 49 h 146"/>
              <a:gd name="T32" fmla="*/ 28 w 145"/>
              <a:gd name="T33" fmla="*/ 87 h 146"/>
              <a:gd name="T34" fmla="*/ 37 w 145"/>
              <a:gd name="T35" fmla="*/ 109 h 146"/>
              <a:gd name="T36" fmla="*/ 74 w 145"/>
              <a:gd name="T37" fmla="*/ 115 h 146"/>
              <a:gd name="T38" fmla="*/ 88 w 145"/>
              <a:gd name="T39" fmla="*/ 114 h 146"/>
              <a:gd name="T40" fmla="*/ 115 w 145"/>
              <a:gd name="T41" fmla="*/ 113 h 146"/>
              <a:gd name="T42" fmla="*/ 141 w 145"/>
              <a:gd name="T43" fmla="*/ 83 h 146"/>
              <a:gd name="T44" fmla="*/ 140 w 145"/>
              <a:gd name="T45" fmla="*/ 36 h 146"/>
              <a:gd name="T46" fmla="*/ 103 w 145"/>
              <a:gd name="T47" fmla="*/ 5 h 146"/>
              <a:gd name="T48" fmla="*/ 47 w 145"/>
              <a:gd name="T49" fmla="*/ 6 h 146"/>
              <a:gd name="T50" fmla="*/ 6 w 145"/>
              <a:gd name="T51" fmla="*/ 44 h 146"/>
              <a:gd name="T52" fmla="*/ 7 w 145"/>
              <a:gd name="T53" fmla="*/ 106 h 146"/>
              <a:gd name="T54" fmla="*/ 49 w 145"/>
              <a:gd name="T55" fmla="*/ 142 h 146"/>
              <a:gd name="T56" fmla="*/ 96 w 145"/>
              <a:gd name="T57" fmla="*/ 143 h 146"/>
              <a:gd name="T58" fmla="*/ 130 w 145"/>
              <a:gd name="T59" fmla="*/ 125 h 146"/>
              <a:gd name="T60" fmla="*/ 141 w 145"/>
              <a:gd name="T61" fmla="*/ 104 h 146"/>
              <a:gd name="T62" fmla="*/ 103 w 145"/>
              <a:gd name="T63" fmla="*/ 53 h 146"/>
              <a:gd name="T64" fmla="*/ 82 w 145"/>
              <a:gd name="T65" fmla="*/ 98 h 146"/>
              <a:gd name="T66" fmla="*/ 67 w 145"/>
              <a:gd name="T67" fmla="*/ 108 h 146"/>
              <a:gd name="T68" fmla="*/ 44 w 145"/>
              <a:gd name="T69" fmla="*/ 103 h 146"/>
              <a:gd name="T70" fmla="*/ 37 w 145"/>
              <a:gd name="T71" fmla="*/ 87 h 146"/>
              <a:gd name="T72" fmla="*/ 49 w 145"/>
              <a:gd name="T73" fmla="*/ 55 h 146"/>
              <a:gd name="T74" fmla="*/ 78 w 145"/>
              <a:gd name="T75" fmla="*/ 38 h 146"/>
              <a:gd name="T76" fmla="*/ 93 w 145"/>
              <a:gd name="T77" fmla="*/ 41 h 146"/>
              <a:gd name="T78" fmla="*/ 103 w 145"/>
              <a:gd name="T79" fmla="*/ 5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5" h="146">
                <a:moveTo>
                  <a:pt x="134" y="107"/>
                </a:moveTo>
                <a:cubicBezTo>
                  <a:pt x="131" y="112"/>
                  <a:pt x="127" y="116"/>
                  <a:pt x="123" y="119"/>
                </a:cubicBezTo>
                <a:cubicBezTo>
                  <a:pt x="119" y="123"/>
                  <a:pt x="115" y="126"/>
                  <a:pt x="110" y="128"/>
                </a:cubicBezTo>
                <a:cubicBezTo>
                  <a:pt x="105" y="131"/>
                  <a:pt x="100" y="133"/>
                  <a:pt x="94" y="135"/>
                </a:cubicBezTo>
                <a:cubicBezTo>
                  <a:pt x="89" y="136"/>
                  <a:pt x="83" y="137"/>
                  <a:pt x="77" y="137"/>
                </a:cubicBezTo>
                <a:cubicBezTo>
                  <a:pt x="68" y="137"/>
                  <a:pt x="59" y="136"/>
                  <a:pt x="51" y="133"/>
                </a:cubicBezTo>
                <a:cubicBezTo>
                  <a:pt x="42" y="130"/>
                  <a:pt x="35" y="126"/>
                  <a:pt x="29" y="121"/>
                </a:cubicBezTo>
                <a:cubicBezTo>
                  <a:pt x="23" y="116"/>
                  <a:pt x="19" y="109"/>
                  <a:pt x="15" y="101"/>
                </a:cubicBezTo>
                <a:cubicBezTo>
                  <a:pt x="11" y="93"/>
                  <a:pt x="9" y="83"/>
                  <a:pt x="9" y="72"/>
                </a:cubicBezTo>
                <a:cubicBezTo>
                  <a:pt x="9" y="64"/>
                  <a:pt x="11" y="56"/>
                  <a:pt x="14" y="48"/>
                </a:cubicBezTo>
                <a:cubicBezTo>
                  <a:pt x="18" y="41"/>
                  <a:pt x="22" y="34"/>
                  <a:pt x="28" y="28"/>
                </a:cubicBezTo>
                <a:cubicBezTo>
                  <a:pt x="35" y="22"/>
                  <a:pt x="42" y="17"/>
                  <a:pt x="50" y="14"/>
                </a:cubicBezTo>
                <a:cubicBezTo>
                  <a:pt x="58" y="11"/>
                  <a:pt x="67" y="9"/>
                  <a:pt x="77" y="9"/>
                </a:cubicBezTo>
                <a:cubicBezTo>
                  <a:pt x="85" y="9"/>
                  <a:pt x="94" y="11"/>
                  <a:pt x="101" y="13"/>
                </a:cubicBezTo>
                <a:cubicBezTo>
                  <a:pt x="108" y="16"/>
                  <a:pt x="114" y="19"/>
                  <a:pt x="120" y="24"/>
                </a:cubicBezTo>
                <a:cubicBezTo>
                  <a:pt x="125" y="28"/>
                  <a:pt x="129" y="34"/>
                  <a:pt x="132" y="40"/>
                </a:cubicBezTo>
                <a:cubicBezTo>
                  <a:pt x="135" y="47"/>
                  <a:pt x="137" y="54"/>
                  <a:pt x="137" y="61"/>
                </a:cubicBezTo>
                <a:cubicBezTo>
                  <a:pt x="137" y="68"/>
                  <a:pt x="135" y="74"/>
                  <a:pt x="133" y="80"/>
                </a:cubicBezTo>
                <a:cubicBezTo>
                  <a:pt x="130" y="86"/>
                  <a:pt x="127" y="91"/>
                  <a:pt x="123" y="96"/>
                </a:cubicBezTo>
                <a:cubicBezTo>
                  <a:pt x="120" y="100"/>
                  <a:pt x="116" y="103"/>
                  <a:pt x="111" y="106"/>
                </a:cubicBezTo>
                <a:cubicBezTo>
                  <a:pt x="107" y="108"/>
                  <a:pt x="103" y="109"/>
                  <a:pt x="99" y="109"/>
                </a:cubicBezTo>
                <a:cubicBezTo>
                  <a:pt x="97" y="109"/>
                  <a:pt x="95" y="109"/>
                  <a:pt x="95" y="108"/>
                </a:cubicBezTo>
                <a:cubicBezTo>
                  <a:pt x="94" y="107"/>
                  <a:pt x="93" y="107"/>
                  <a:pt x="93" y="105"/>
                </a:cubicBezTo>
                <a:cubicBezTo>
                  <a:pt x="93" y="103"/>
                  <a:pt x="93" y="101"/>
                  <a:pt x="94" y="100"/>
                </a:cubicBezTo>
                <a:cubicBezTo>
                  <a:pt x="94" y="97"/>
                  <a:pt x="95" y="94"/>
                  <a:pt x="96" y="9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5" y="38"/>
                  <a:pt x="102" y="36"/>
                  <a:pt x="98" y="33"/>
                </a:cubicBezTo>
                <a:cubicBezTo>
                  <a:pt x="93" y="30"/>
                  <a:pt x="86" y="29"/>
                  <a:pt x="79" y="29"/>
                </a:cubicBezTo>
                <a:cubicBezTo>
                  <a:pt x="71" y="29"/>
                  <a:pt x="64" y="31"/>
                  <a:pt x="58" y="34"/>
                </a:cubicBezTo>
                <a:cubicBezTo>
                  <a:pt x="52" y="38"/>
                  <a:pt x="46" y="43"/>
                  <a:pt x="42" y="49"/>
                </a:cubicBezTo>
                <a:cubicBezTo>
                  <a:pt x="38" y="55"/>
                  <a:pt x="34" y="61"/>
                  <a:pt x="32" y="68"/>
                </a:cubicBezTo>
                <a:cubicBezTo>
                  <a:pt x="29" y="74"/>
                  <a:pt x="28" y="81"/>
                  <a:pt x="28" y="87"/>
                </a:cubicBezTo>
                <a:cubicBezTo>
                  <a:pt x="28" y="92"/>
                  <a:pt x="29" y="96"/>
                  <a:pt x="31" y="99"/>
                </a:cubicBezTo>
                <a:cubicBezTo>
                  <a:pt x="32" y="103"/>
                  <a:pt x="34" y="106"/>
                  <a:pt x="37" y="109"/>
                </a:cubicBezTo>
                <a:cubicBezTo>
                  <a:pt x="40" y="112"/>
                  <a:pt x="43" y="114"/>
                  <a:pt x="46" y="116"/>
                </a:cubicBezTo>
                <a:cubicBezTo>
                  <a:pt x="54" y="119"/>
                  <a:pt x="64" y="119"/>
                  <a:pt x="74" y="115"/>
                </a:cubicBezTo>
                <a:cubicBezTo>
                  <a:pt x="78" y="114"/>
                  <a:pt x="81" y="112"/>
                  <a:pt x="85" y="109"/>
                </a:cubicBezTo>
                <a:cubicBezTo>
                  <a:pt x="85" y="111"/>
                  <a:pt x="86" y="112"/>
                  <a:pt x="88" y="114"/>
                </a:cubicBezTo>
                <a:cubicBezTo>
                  <a:pt x="90" y="117"/>
                  <a:pt x="94" y="118"/>
                  <a:pt x="99" y="118"/>
                </a:cubicBezTo>
                <a:cubicBezTo>
                  <a:pt x="104" y="118"/>
                  <a:pt x="110" y="116"/>
                  <a:pt x="115" y="113"/>
                </a:cubicBezTo>
                <a:cubicBezTo>
                  <a:pt x="120" y="111"/>
                  <a:pt x="125" y="107"/>
                  <a:pt x="130" y="101"/>
                </a:cubicBezTo>
                <a:cubicBezTo>
                  <a:pt x="135" y="96"/>
                  <a:pt x="139" y="90"/>
                  <a:pt x="141" y="83"/>
                </a:cubicBezTo>
                <a:cubicBezTo>
                  <a:pt x="144" y="76"/>
                  <a:pt x="145" y="69"/>
                  <a:pt x="145" y="61"/>
                </a:cubicBezTo>
                <a:cubicBezTo>
                  <a:pt x="145" y="52"/>
                  <a:pt x="144" y="43"/>
                  <a:pt x="140" y="36"/>
                </a:cubicBezTo>
                <a:cubicBezTo>
                  <a:pt x="137" y="29"/>
                  <a:pt x="132" y="22"/>
                  <a:pt x="125" y="17"/>
                </a:cubicBezTo>
                <a:cubicBezTo>
                  <a:pt x="119" y="12"/>
                  <a:pt x="112" y="7"/>
                  <a:pt x="103" y="5"/>
                </a:cubicBezTo>
                <a:cubicBezTo>
                  <a:pt x="95" y="2"/>
                  <a:pt x="86" y="0"/>
                  <a:pt x="77" y="0"/>
                </a:cubicBezTo>
                <a:cubicBezTo>
                  <a:pt x="66" y="0"/>
                  <a:pt x="57" y="2"/>
                  <a:pt x="47" y="6"/>
                </a:cubicBezTo>
                <a:cubicBezTo>
                  <a:pt x="38" y="9"/>
                  <a:pt x="30" y="14"/>
                  <a:pt x="23" y="21"/>
                </a:cubicBezTo>
                <a:cubicBezTo>
                  <a:pt x="16" y="27"/>
                  <a:pt x="11" y="35"/>
                  <a:pt x="6" y="44"/>
                </a:cubicBezTo>
                <a:cubicBezTo>
                  <a:pt x="2" y="53"/>
                  <a:pt x="0" y="62"/>
                  <a:pt x="0" y="72"/>
                </a:cubicBezTo>
                <a:cubicBezTo>
                  <a:pt x="0" y="85"/>
                  <a:pt x="2" y="96"/>
                  <a:pt x="7" y="106"/>
                </a:cubicBezTo>
                <a:cubicBezTo>
                  <a:pt x="11" y="115"/>
                  <a:pt x="17" y="123"/>
                  <a:pt x="24" y="128"/>
                </a:cubicBezTo>
                <a:cubicBezTo>
                  <a:pt x="32" y="134"/>
                  <a:pt x="40" y="139"/>
                  <a:pt x="49" y="142"/>
                </a:cubicBezTo>
                <a:cubicBezTo>
                  <a:pt x="57" y="144"/>
                  <a:pt x="67" y="146"/>
                  <a:pt x="77" y="146"/>
                </a:cubicBezTo>
                <a:cubicBezTo>
                  <a:pt x="84" y="146"/>
                  <a:pt x="90" y="145"/>
                  <a:pt x="96" y="143"/>
                </a:cubicBezTo>
                <a:cubicBezTo>
                  <a:pt x="103" y="142"/>
                  <a:pt x="109" y="139"/>
                  <a:pt x="114" y="136"/>
                </a:cubicBezTo>
                <a:cubicBezTo>
                  <a:pt x="120" y="133"/>
                  <a:pt x="125" y="129"/>
                  <a:pt x="130" y="125"/>
                </a:cubicBezTo>
                <a:cubicBezTo>
                  <a:pt x="136" y="120"/>
                  <a:pt x="140" y="115"/>
                  <a:pt x="143" y="110"/>
                </a:cubicBezTo>
                <a:cubicBezTo>
                  <a:pt x="143" y="110"/>
                  <a:pt x="144" y="105"/>
                  <a:pt x="141" y="104"/>
                </a:cubicBezTo>
                <a:cubicBezTo>
                  <a:pt x="137" y="104"/>
                  <a:pt x="134" y="107"/>
                  <a:pt x="134" y="107"/>
                </a:cubicBezTo>
                <a:close/>
                <a:moveTo>
                  <a:pt x="103" y="53"/>
                </a:moveTo>
                <a:cubicBezTo>
                  <a:pt x="89" y="87"/>
                  <a:pt x="89" y="87"/>
                  <a:pt x="89" y="87"/>
                </a:cubicBezTo>
                <a:cubicBezTo>
                  <a:pt x="87" y="91"/>
                  <a:pt x="85" y="95"/>
                  <a:pt x="82" y="98"/>
                </a:cubicBezTo>
                <a:cubicBezTo>
                  <a:pt x="80" y="101"/>
                  <a:pt x="77" y="103"/>
                  <a:pt x="75" y="105"/>
                </a:cubicBezTo>
                <a:cubicBezTo>
                  <a:pt x="72" y="106"/>
                  <a:pt x="70" y="108"/>
                  <a:pt x="67" y="108"/>
                </a:cubicBezTo>
                <a:cubicBezTo>
                  <a:pt x="61" y="110"/>
                  <a:pt x="55" y="109"/>
                  <a:pt x="51" y="107"/>
                </a:cubicBezTo>
                <a:cubicBezTo>
                  <a:pt x="48" y="106"/>
                  <a:pt x="45" y="105"/>
                  <a:pt x="44" y="103"/>
                </a:cubicBezTo>
                <a:cubicBezTo>
                  <a:pt x="42" y="101"/>
                  <a:pt x="40" y="98"/>
                  <a:pt x="39" y="96"/>
                </a:cubicBezTo>
                <a:cubicBezTo>
                  <a:pt x="38" y="93"/>
                  <a:pt x="37" y="90"/>
                  <a:pt x="37" y="87"/>
                </a:cubicBezTo>
                <a:cubicBezTo>
                  <a:pt x="37" y="83"/>
                  <a:pt x="38" y="77"/>
                  <a:pt x="40" y="71"/>
                </a:cubicBezTo>
                <a:cubicBezTo>
                  <a:pt x="42" y="65"/>
                  <a:pt x="45" y="60"/>
                  <a:pt x="49" y="55"/>
                </a:cubicBezTo>
                <a:cubicBezTo>
                  <a:pt x="53" y="50"/>
                  <a:pt x="57" y="46"/>
                  <a:pt x="62" y="42"/>
                </a:cubicBezTo>
                <a:cubicBezTo>
                  <a:pt x="67" y="39"/>
                  <a:pt x="72" y="38"/>
                  <a:pt x="78" y="38"/>
                </a:cubicBezTo>
                <a:cubicBezTo>
                  <a:pt x="81" y="38"/>
                  <a:pt x="83" y="38"/>
                  <a:pt x="86" y="38"/>
                </a:cubicBezTo>
                <a:cubicBezTo>
                  <a:pt x="89" y="39"/>
                  <a:pt x="91" y="40"/>
                  <a:pt x="93" y="41"/>
                </a:cubicBezTo>
                <a:cubicBezTo>
                  <a:pt x="96" y="42"/>
                  <a:pt x="97" y="44"/>
                  <a:pt x="99" y="46"/>
                </a:cubicBezTo>
                <a:cubicBezTo>
                  <a:pt x="101" y="48"/>
                  <a:pt x="102" y="50"/>
                  <a:pt x="103" y="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" name="Freeform 519">
            <a:extLst>
              <a:ext uri="{FF2B5EF4-FFF2-40B4-BE49-F238E27FC236}">
                <a16:creationId xmlns:a16="http://schemas.microsoft.com/office/drawing/2014/main" id="{74483675-B011-844B-985F-112C73974B6C}"/>
              </a:ext>
            </a:extLst>
          </p:cNvPr>
          <p:cNvSpPr>
            <a:spLocks noEditPoints="1"/>
          </p:cNvSpPr>
          <p:nvPr/>
        </p:nvSpPr>
        <p:spPr bwMode="auto">
          <a:xfrm>
            <a:off x="4674585" y="1613071"/>
            <a:ext cx="272922" cy="274141"/>
          </a:xfrm>
          <a:custGeom>
            <a:avLst/>
            <a:gdLst>
              <a:gd name="T0" fmla="*/ 25 w 142"/>
              <a:gd name="T1" fmla="*/ 100 h 142"/>
              <a:gd name="T2" fmla="*/ 14 w 142"/>
              <a:gd name="T3" fmla="*/ 105 h 142"/>
              <a:gd name="T4" fmla="*/ 9 w 142"/>
              <a:gd name="T5" fmla="*/ 117 h 142"/>
              <a:gd name="T6" fmla="*/ 14 w 142"/>
              <a:gd name="T7" fmla="*/ 129 h 142"/>
              <a:gd name="T8" fmla="*/ 25 w 142"/>
              <a:gd name="T9" fmla="*/ 133 h 142"/>
              <a:gd name="T10" fmla="*/ 37 w 142"/>
              <a:gd name="T11" fmla="*/ 129 h 142"/>
              <a:gd name="T12" fmla="*/ 42 w 142"/>
              <a:gd name="T13" fmla="*/ 117 h 142"/>
              <a:gd name="T14" fmla="*/ 37 w 142"/>
              <a:gd name="T15" fmla="*/ 105 h 142"/>
              <a:gd name="T16" fmla="*/ 25 w 142"/>
              <a:gd name="T17" fmla="*/ 100 h 142"/>
              <a:gd name="T18" fmla="*/ 25 w 142"/>
              <a:gd name="T19" fmla="*/ 92 h 142"/>
              <a:gd name="T20" fmla="*/ 43 w 142"/>
              <a:gd name="T21" fmla="*/ 99 h 142"/>
              <a:gd name="T22" fmla="*/ 50 w 142"/>
              <a:gd name="T23" fmla="*/ 117 h 142"/>
              <a:gd name="T24" fmla="*/ 43 w 142"/>
              <a:gd name="T25" fmla="*/ 135 h 142"/>
              <a:gd name="T26" fmla="*/ 25 w 142"/>
              <a:gd name="T27" fmla="*/ 142 h 142"/>
              <a:gd name="T28" fmla="*/ 8 w 142"/>
              <a:gd name="T29" fmla="*/ 135 h 142"/>
              <a:gd name="T30" fmla="*/ 0 w 142"/>
              <a:gd name="T31" fmla="*/ 117 h 142"/>
              <a:gd name="T32" fmla="*/ 8 w 142"/>
              <a:gd name="T33" fmla="*/ 99 h 142"/>
              <a:gd name="T34" fmla="*/ 25 w 142"/>
              <a:gd name="T35" fmla="*/ 92 h 142"/>
              <a:gd name="T36" fmla="*/ 14 w 142"/>
              <a:gd name="T37" fmla="*/ 46 h 142"/>
              <a:gd name="T38" fmla="*/ 73 w 142"/>
              <a:gd name="T39" fmla="*/ 69 h 142"/>
              <a:gd name="T40" fmla="*/ 96 w 142"/>
              <a:gd name="T41" fmla="*/ 129 h 142"/>
              <a:gd name="T42" fmla="*/ 95 w 142"/>
              <a:gd name="T43" fmla="*/ 132 h 142"/>
              <a:gd name="T44" fmla="*/ 92 w 142"/>
              <a:gd name="T45" fmla="*/ 133 h 142"/>
              <a:gd name="T46" fmla="*/ 89 w 142"/>
              <a:gd name="T47" fmla="*/ 132 h 142"/>
              <a:gd name="T48" fmla="*/ 87 w 142"/>
              <a:gd name="T49" fmla="*/ 129 h 142"/>
              <a:gd name="T50" fmla="*/ 66 w 142"/>
              <a:gd name="T51" fmla="*/ 76 h 142"/>
              <a:gd name="T52" fmla="*/ 14 w 142"/>
              <a:gd name="T53" fmla="*/ 55 h 142"/>
              <a:gd name="T54" fmla="*/ 11 w 142"/>
              <a:gd name="T55" fmla="*/ 54 h 142"/>
              <a:gd name="T56" fmla="*/ 9 w 142"/>
              <a:gd name="T57" fmla="*/ 50 h 142"/>
              <a:gd name="T58" fmla="*/ 11 w 142"/>
              <a:gd name="T59" fmla="*/ 47 h 142"/>
              <a:gd name="T60" fmla="*/ 14 w 142"/>
              <a:gd name="T61" fmla="*/ 46 h 142"/>
              <a:gd name="T62" fmla="*/ 14 w 142"/>
              <a:gd name="T63" fmla="*/ 0 h 142"/>
              <a:gd name="T64" fmla="*/ 63 w 142"/>
              <a:gd name="T65" fmla="*/ 10 h 142"/>
              <a:gd name="T66" fmla="*/ 104 w 142"/>
              <a:gd name="T67" fmla="*/ 37 h 142"/>
              <a:gd name="T68" fmla="*/ 132 w 142"/>
              <a:gd name="T69" fmla="*/ 78 h 142"/>
              <a:gd name="T70" fmla="*/ 142 w 142"/>
              <a:gd name="T71" fmla="*/ 128 h 142"/>
              <a:gd name="T72" fmla="*/ 141 w 142"/>
              <a:gd name="T73" fmla="*/ 131 h 142"/>
              <a:gd name="T74" fmla="*/ 137 w 142"/>
              <a:gd name="T75" fmla="*/ 133 h 142"/>
              <a:gd name="T76" fmla="*/ 134 w 142"/>
              <a:gd name="T77" fmla="*/ 131 h 142"/>
              <a:gd name="T78" fmla="*/ 133 w 142"/>
              <a:gd name="T79" fmla="*/ 128 h 142"/>
              <a:gd name="T80" fmla="*/ 117 w 142"/>
              <a:gd name="T81" fmla="*/ 68 h 142"/>
              <a:gd name="T82" fmla="*/ 74 w 142"/>
              <a:gd name="T83" fmla="*/ 25 h 142"/>
              <a:gd name="T84" fmla="*/ 14 w 142"/>
              <a:gd name="T85" fmla="*/ 9 h 142"/>
              <a:gd name="T86" fmla="*/ 11 w 142"/>
              <a:gd name="T87" fmla="*/ 8 h 142"/>
              <a:gd name="T88" fmla="*/ 9 w 142"/>
              <a:gd name="T89" fmla="*/ 4 h 142"/>
              <a:gd name="T90" fmla="*/ 11 w 142"/>
              <a:gd name="T91" fmla="*/ 1 h 142"/>
              <a:gd name="T92" fmla="*/ 14 w 142"/>
              <a:gd name="T93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2" h="142">
                <a:moveTo>
                  <a:pt x="25" y="100"/>
                </a:moveTo>
                <a:cubicBezTo>
                  <a:pt x="21" y="100"/>
                  <a:pt x="17" y="102"/>
                  <a:pt x="14" y="105"/>
                </a:cubicBezTo>
                <a:cubicBezTo>
                  <a:pt x="10" y="109"/>
                  <a:pt x="9" y="113"/>
                  <a:pt x="9" y="117"/>
                </a:cubicBezTo>
                <a:cubicBezTo>
                  <a:pt x="9" y="122"/>
                  <a:pt x="10" y="126"/>
                  <a:pt x="14" y="129"/>
                </a:cubicBezTo>
                <a:cubicBezTo>
                  <a:pt x="17" y="132"/>
                  <a:pt x="21" y="133"/>
                  <a:pt x="25" y="133"/>
                </a:cubicBezTo>
                <a:cubicBezTo>
                  <a:pt x="30" y="133"/>
                  <a:pt x="33" y="132"/>
                  <a:pt x="37" y="129"/>
                </a:cubicBezTo>
                <a:cubicBezTo>
                  <a:pt x="40" y="126"/>
                  <a:pt x="42" y="122"/>
                  <a:pt x="42" y="117"/>
                </a:cubicBezTo>
                <a:cubicBezTo>
                  <a:pt x="42" y="113"/>
                  <a:pt x="40" y="109"/>
                  <a:pt x="37" y="105"/>
                </a:cubicBezTo>
                <a:cubicBezTo>
                  <a:pt x="33" y="102"/>
                  <a:pt x="30" y="100"/>
                  <a:pt x="25" y="100"/>
                </a:cubicBezTo>
                <a:close/>
                <a:moveTo>
                  <a:pt x="25" y="92"/>
                </a:moveTo>
                <a:cubicBezTo>
                  <a:pt x="32" y="92"/>
                  <a:pt x="38" y="94"/>
                  <a:pt x="43" y="99"/>
                </a:cubicBezTo>
                <a:cubicBezTo>
                  <a:pt x="48" y="104"/>
                  <a:pt x="50" y="110"/>
                  <a:pt x="50" y="117"/>
                </a:cubicBezTo>
                <a:cubicBezTo>
                  <a:pt x="50" y="124"/>
                  <a:pt x="48" y="130"/>
                  <a:pt x="43" y="135"/>
                </a:cubicBezTo>
                <a:cubicBezTo>
                  <a:pt x="38" y="140"/>
                  <a:pt x="32" y="142"/>
                  <a:pt x="25" y="142"/>
                </a:cubicBezTo>
                <a:cubicBezTo>
                  <a:pt x="18" y="142"/>
                  <a:pt x="12" y="140"/>
                  <a:pt x="8" y="135"/>
                </a:cubicBezTo>
                <a:cubicBezTo>
                  <a:pt x="3" y="130"/>
                  <a:pt x="0" y="124"/>
                  <a:pt x="0" y="117"/>
                </a:cubicBezTo>
                <a:cubicBezTo>
                  <a:pt x="0" y="110"/>
                  <a:pt x="3" y="104"/>
                  <a:pt x="8" y="99"/>
                </a:cubicBezTo>
                <a:cubicBezTo>
                  <a:pt x="12" y="94"/>
                  <a:pt x="18" y="92"/>
                  <a:pt x="25" y="92"/>
                </a:cubicBezTo>
                <a:close/>
                <a:moveTo>
                  <a:pt x="14" y="46"/>
                </a:moveTo>
                <a:cubicBezTo>
                  <a:pt x="37" y="46"/>
                  <a:pt x="57" y="54"/>
                  <a:pt x="73" y="69"/>
                </a:cubicBezTo>
                <a:cubicBezTo>
                  <a:pt x="88" y="85"/>
                  <a:pt x="96" y="105"/>
                  <a:pt x="96" y="129"/>
                </a:cubicBezTo>
                <a:cubicBezTo>
                  <a:pt x="96" y="130"/>
                  <a:pt x="96" y="131"/>
                  <a:pt x="95" y="132"/>
                </a:cubicBezTo>
                <a:cubicBezTo>
                  <a:pt x="94" y="133"/>
                  <a:pt x="93" y="133"/>
                  <a:pt x="92" y="133"/>
                </a:cubicBezTo>
                <a:cubicBezTo>
                  <a:pt x="90" y="133"/>
                  <a:pt x="89" y="133"/>
                  <a:pt x="89" y="132"/>
                </a:cubicBezTo>
                <a:cubicBezTo>
                  <a:pt x="88" y="131"/>
                  <a:pt x="87" y="130"/>
                  <a:pt x="87" y="129"/>
                </a:cubicBezTo>
                <a:cubicBezTo>
                  <a:pt x="87" y="107"/>
                  <a:pt x="80" y="90"/>
                  <a:pt x="66" y="76"/>
                </a:cubicBezTo>
                <a:cubicBezTo>
                  <a:pt x="52" y="62"/>
                  <a:pt x="35" y="55"/>
                  <a:pt x="14" y="55"/>
                </a:cubicBezTo>
                <a:cubicBezTo>
                  <a:pt x="12" y="55"/>
                  <a:pt x="11" y="54"/>
                  <a:pt x="11" y="54"/>
                </a:cubicBezTo>
                <a:cubicBezTo>
                  <a:pt x="10" y="53"/>
                  <a:pt x="9" y="51"/>
                  <a:pt x="9" y="50"/>
                </a:cubicBezTo>
                <a:cubicBezTo>
                  <a:pt x="9" y="49"/>
                  <a:pt x="10" y="48"/>
                  <a:pt x="11" y="47"/>
                </a:cubicBezTo>
                <a:cubicBezTo>
                  <a:pt x="11" y="46"/>
                  <a:pt x="12" y="46"/>
                  <a:pt x="14" y="46"/>
                </a:cubicBezTo>
                <a:close/>
                <a:moveTo>
                  <a:pt x="14" y="0"/>
                </a:moveTo>
                <a:cubicBezTo>
                  <a:pt x="31" y="0"/>
                  <a:pt x="48" y="3"/>
                  <a:pt x="63" y="10"/>
                </a:cubicBezTo>
                <a:cubicBezTo>
                  <a:pt x="79" y="17"/>
                  <a:pt x="93" y="26"/>
                  <a:pt x="104" y="37"/>
                </a:cubicBezTo>
                <a:cubicBezTo>
                  <a:pt x="116" y="49"/>
                  <a:pt x="125" y="63"/>
                  <a:pt x="132" y="78"/>
                </a:cubicBezTo>
                <a:cubicBezTo>
                  <a:pt x="138" y="94"/>
                  <a:pt x="142" y="111"/>
                  <a:pt x="142" y="128"/>
                </a:cubicBezTo>
                <a:cubicBezTo>
                  <a:pt x="142" y="129"/>
                  <a:pt x="142" y="130"/>
                  <a:pt x="141" y="131"/>
                </a:cubicBezTo>
                <a:cubicBezTo>
                  <a:pt x="140" y="132"/>
                  <a:pt x="139" y="133"/>
                  <a:pt x="137" y="133"/>
                </a:cubicBezTo>
                <a:cubicBezTo>
                  <a:pt x="136" y="133"/>
                  <a:pt x="135" y="132"/>
                  <a:pt x="134" y="131"/>
                </a:cubicBezTo>
                <a:cubicBezTo>
                  <a:pt x="133" y="130"/>
                  <a:pt x="133" y="129"/>
                  <a:pt x="133" y="128"/>
                </a:cubicBezTo>
                <a:cubicBezTo>
                  <a:pt x="133" y="107"/>
                  <a:pt x="128" y="87"/>
                  <a:pt x="117" y="68"/>
                </a:cubicBezTo>
                <a:cubicBezTo>
                  <a:pt x="106" y="50"/>
                  <a:pt x="92" y="36"/>
                  <a:pt x="74" y="25"/>
                </a:cubicBezTo>
                <a:cubicBezTo>
                  <a:pt x="55" y="14"/>
                  <a:pt x="35" y="9"/>
                  <a:pt x="14" y="9"/>
                </a:cubicBezTo>
                <a:cubicBezTo>
                  <a:pt x="12" y="9"/>
                  <a:pt x="11" y="9"/>
                  <a:pt x="11" y="8"/>
                </a:cubicBezTo>
                <a:cubicBezTo>
                  <a:pt x="10" y="7"/>
                  <a:pt x="9" y="6"/>
                  <a:pt x="9" y="4"/>
                </a:cubicBezTo>
                <a:cubicBezTo>
                  <a:pt x="9" y="3"/>
                  <a:pt x="10" y="2"/>
                  <a:pt x="11" y="1"/>
                </a:cubicBezTo>
                <a:cubicBezTo>
                  <a:pt x="11" y="0"/>
                  <a:pt x="12" y="0"/>
                  <a:pt x="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" name="Freeform 516">
            <a:extLst>
              <a:ext uri="{FF2B5EF4-FFF2-40B4-BE49-F238E27FC236}">
                <a16:creationId xmlns:a16="http://schemas.microsoft.com/office/drawing/2014/main" id="{7DA9142F-698A-7C48-AA7C-EB2487AEA3CC}"/>
              </a:ext>
            </a:extLst>
          </p:cNvPr>
          <p:cNvSpPr>
            <a:spLocks noEditPoints="1"/>
          </p:cNvSpPr>
          <p:nvPr/>
        </p:nvSpPr>
        <p:spPr bwMode="auto">
          <a:xfrm>
            <a:off x="5166015" y="1628519"/>
            <a:ext cx="274885" cy="243242"/>
          </a:xfrm>
          <a:custGeom>
            <a:avLst/>
            <a:gdLst>
              <a:gd name="T0" fmla="*/ 31 w 143"/>
              <a:gd name="T1" fmla="*/ 63 h 126"/>
              <a:gd name="T2" fmla="*/ 85 w 143"/>
              <a:gd name="T3" fmla="*/ 63 h 126"/>
              <a:gd name="T4" fmla="*/ 88 w 143"/>
              <a:gd name="T5" fmla="*/ 65 h 126"/>
              <a:gd name="T6" fmla="*/ 89 w 143"/>
              <a:gd name="T7" fmla="*/ 68 h 126"/>
              <a:gd name="T8" fmla="*/ 88 w 143"/>
              <a:gd name="T9" fmla="*/ 71 h 126"/>
              <a:gd name="T10" fmla="*/ 85 w 143"/>
              <a:gd name="T11" fmla="*/ 72 h 126"/>
              <a:gd name="T12" fmla="*/ 31 w 143"/>
              <a:gd name="T13" fmla="*/ 72 h 126"/>
              <a:gd name="T14" fmla="*/ 28 w 143"/>
              <a:gd name="T15" fmla="*/ 71 h 126"/>
              <a:gd name="T16" fmla="*/ 26 w 143"/>
              <a:gd name="T17" fmla="*/ 68 h 126"/>
              <a:gd name="T18" fmla="*/ 28 w 143"/>
              <a:gd name="T19" fmla="*/ 65 h 126"/>
              <a:gd name="T20" fmla="*/ 31 w 143"/>
              <a:gd name="T21" fmla="*/ 63 h 126"/>
              <a:gd name="T22" fmla="*/ 31 w 143"/>
              <a:gd name="T23" fmla="*/ 45 h 126"/>
              <a:gd name="T24" fmla="*/ 111 w 143"/>
              <a:gd name="T25" fmla="*/ 45 h 126"/>
              <a:gd name="T26" fmla="*/ 115 w 143"/>
              <a:gd name="T27" fmla="*/ 47 h 126"/>
              <a:gd name="T28" fmla="*/ 116 w 143"/>
              <a:gd name="T29" fmla="*/ 50 h 126"/>
              <a:gd name="T30" fmla="*/ 115 w 143"/>
              <a:gd name="T31" fmla="*/ 53 h 126"/>
              <a:gd name="T32" fmla="*/ 111 w 143"/>
              <a:gd name="T33" fmla="*/ 54 h 126"/>
              <a:gd name="T34" fmla="*/ 31 w 143"/>
              <a:gd name="T35" fmla="*/ 54 h 126"/>
              <a:gd name="T36" fmla="*/ 28 w 143"/>
              <a:gd name="T37" fmla="*/ 53 h 126"/>
              <a:gd name="T38" fmla="*/ 26 w 143"/>
              <a:gd name="T39" fmla="*/ 50 h 126"/>
              <a:gd name="T40" fmla="*/ 28 w 143"/>
              <a:gd name="T41" fmla="*/ 47 h 126"/>
              <a:gd name="T42" fmla="*/ 31 w 143"/>
              <a:gd name="T43" fmla="*/ 45 h 126"/>
              <a:gd name="T44" fmla="*/ 31 w 143"/>
              <a:gd name="T45" fmla="*/ 27 h 126"/>
              <a:gd name="T46" fmla="*/ 111 w 143"/>
              <a:gd name="T47" fmla="*/ 27 h 126"/>
              <a:gd name="T48" fmla="*/ 115 w 143"/>
              <a:gd name="T49" fmla="*/ 29 h 126"/>
              <a:gd name="T50" fmla="*/ 116 w 143"/>
              <a:gd name="T51" fmla="*/ 32 h 126"/>
              <a:gd name="T52" fmla="*/ 115 w 143"/>
              <a:gd name="T53" fmla="*/ 35 h 126"/>
              <a:gd name="T54" fmla="*/ 111 w 143"/>
              <a:gd name="T55" fmla="*/ 36 h 126"/>
              <a:gd name="T56" fmla="*/ 31 w 143"/>
              <a:gd name="T57" fmla="*/ 36 h 126"/>
              <a:gd name="T58" fmla="*/ 28 w 143"/>
              <a:gd name="T59" fmla="*/ 35 h 126"/>
              <a:gd name="T60" fmla="*/ 26 w 143"/>
              <a:gd name="T61" fmla="*/ 32 h 126"/>
              <a:gd name="T62" fmla="*/ 28 w 143"/>
              <a:gd name="T63" fmla="*/ 29 h 126"/>
              <a:gd name="T64" fmla="*/ 31 w 143"/>
              <a:gd name="T65" fmla="*/ 27 h 126"/>
              <a:gd name="T66" fmla="*/ 9 w 143"/>
              <a:gd name="T67" fmla="*/ 9 h 126"/>
              <a:gd name="T68" fmla="*/ 9 w 143"/>
              <a:gd name="T69" fmla="*/ 90 h 126"/>
              <a:gd name="T70" fmla="*/ 35 w 143"/>
              <a:gd name="T71" fmla="*/ 90 h 126"/>
              <a:gd name="T72" fmla="*/ 35 w 143"/>
              <a:gd name="T73" fmla="*/ 110 h 126"/>
              <a:gd name="T74" fmla="*/ 56 w 143"/>
              <a:gd name="T75" fmla="*/ 90 h 126"/>
              <a:gd name="T76" fmla="*/ 134 w 143"/>
              <a:gd name="T77" fmla="*/ 90 h 126"/>
              <a:gd name="T78" fmla="*/ 134 w 143"/>
              <a:gd name="T79" fmla="*/ 9 h 126"/>
              <a:gd name="T80" fmla="*/ 9 w 143"/>
              <a:gd name="T81" fmla="*/ 9 h 126"/>
              <a:gd name="T82" fmla="*/ 9 w 143"/>
              <a:gd name="T83" fmla="*/ 0 h 126"/>
              <a:gd name="T84" fmla="*/ 134 w 143"/>
              <a:gd name="T85" fmla="*/ 0 h 126"/>
              <a:gd name="T86" fmla="*/ 140 w 143"/>
              <a:gd name="T87" fmla="*/ 3 h 126"/>
              <a:gd name="T88" fmla="*/ 143 w 143"/>
              <a:gd name="T89" fmla="*/ 9 h 126"/>
              <a:gd name="T90" fmla="*/ 143 w 143"/>
              <a:gd name="T91" fmla="*/ 90 h 126"/>
              <a:gd name="T92" fmla="*/ 140 w 143"/>
              <a:gd name="T93" fmla="*/ 96 h 126"/>
              <a:gd name="T94" fmla="*/ 134 w 143"/>
              <a:gd name="T95" fmla="*/ 99 h 126"/>
              <a:gd name="T96" fmla="*/ 60 w 143"/>
              <a:gd name="T97" fmla="*/ 99 h 126"/>
              <a:gd name="T98" fmla="*/ 34 w 143"/>
              <a:gd name="T99" fmla="*/ 124 h 126"/>
              <a:gd name="T100" fmla="*/ 31 w 143"/>
              <a:gd name="T101" fmla="*/ 126 h 126"/>
              <a:gd name="T102" fmla="*/ 29 w 143"/>
              <a:gd name="T103" fmla="*/ 125 h 126"/>
              <a:gd name="T104" fmla="*/ 26 w 143"/>
              <a:gd name="T105" fmla="*/ 121 h 126"/>
              <a:gd name="T106" fmla="*/ 26 w 143"/>
              <a:gd name="T107" fmla="*/ 99 h 126"/>
              <a:gd name="T108" fmla="*/ 9 w 143"/>
              <a:gd name="T109" fmla="*/ 99 h 126"/>
              <a:gd name="T110" fmla="*/ 2 w 143"/>
              <a:gd name="T111" fmla="*/ 96 h 126"/>
              <a:gd name="T112" fmla="*/ 0 w 143"/>
              <a:gd name="T113" fmla="*/ 90 h 126"/>
              <a:gd name="T114" fmla="*/ 0 w 143"/>
              <a:gd name="T115" fmla="*/ 9 h 126"/>
              <a:gd name="T116" fmla="*/ 2 w 143"/>
              <a:gd name="T117" fmla="*/ 3 h 126"/>
              <a:gd name="T118" fmla="*/ 9 w 143"/>
              <a:gd name="T11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3" h="126">
                <a:moveTo>
                  <a:pt x="31" y="63"/>
                </a:moveTo>
                <a:cubicBezTo>
                  <a:pt x="85" y="63"/>
                  <a:pt x="85" y="63"/>
                  <a:pt x="85" y="63"/>
                </a:cubicBezTo>
                <a:cubicBezTo>
                  <a:pt x="86" y="63"/>
                  <a:pt x="87" y="64"/>
                  <a:pt x="88" y="65"/>
                </a:cubicBezTo>
                <a:cubicBezTo>
                  <a:pt x="89" y="65"/>
                  <a:pt x="89" y="66"/>
                  <a:pt x="89" y="68"/>
                </a:cubicBezTo>
                <a:cubicBezTo>
                  <a:pt x="89" y="69"/>
                  <a:pt x="89" y="70"/>
                  <a:pt x="88" y="71"/>
                </a:cubicBezTo>
                <a:cubicBezTo>
                  <a:pt x="87" y="72"/>
                  <a:pt x="86" y="72"/>
                  <a:pt x="85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0" y="72"/>
                  <a:pt x="29" y="72"/>
                  <a:pt x="28" y="71"/>
                </a:cubicBezTo>
                <a:cubicBezTo>
                  <a:pt x="27" y="70"/>
                  <a:pt x="26" y="69"/>
                  <a:pt x="26" y="68"/>
                </a:cubicBezTo>
                <a:cubicBezTo>
                  <a:pt x="26" y="66"/>
                  <a:pt x="27" y="65"/>
                  <a:pt x="28" y="65"/>
                </a:cubicBezTo>
                <a:cubicBezTo>
                  <a:pt x="29" y="64"/>
                  <a:pt x="30" y="63"/>
                  <a:pt x="31" y="63"/>
                </a:cubicBezTo>
                <a:close/>
                <a:moveTo>
                  <a:pt x="31" y="45"/>
                </a:moveTo>
                <a:cubicBezTo>
                  <a:pt x="111" y="45"/>
                  <a:pt x="111" y="45"/>
                  <a:pt x="111" y="45"/>
                </a:cubicBezTo>
                <a:cubicBezTo>
                  <a:pt x="113" y="45"/>
                  <a:pt x="114" y="46"/>
                  <a:pt x="115" y="47"/>
                </a:cubicBezTo>
                <a:cubicBezTo>
                  <a:pt x="115" y="47"/>
                  <a:pt x="116" y="48"/>
                  <a:pt x="116" y="50"/>
                </a:cubicBezTo>
                <a:cubicBezTo>
                  <a:pt x="116" y="51"/>
                  <a:pt x="115" y="52"/>
                  <a:pt x="115" y="53"/>
                </a:cubicBezTo>
                <a:cubicBezTo>
                  <a:pt x="114" y="54"/>
                  <a:pt x="113" y="54"/>
                  <a:pt x="111" y="54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29" y="54"/>
                  <a:pt x="28" y="53"/>
                </a:cubicBezTo>
                <a:cubicBezTo>
                  <a:pt x="27" y="52"/>
                  <a:pt x="26" y="51"/>
                  <a:pt x="26" y="50"/>
                </a:cubicBezTo>
                <a:cubicBezTo>
                  <a:pt x="26" y="48"/>
                  <a:pt x="27" y="47"/>
                  <a:pt x="28" y="47"/>
                </a:cubicBezTo>
                <a:cubicBezTo>
                  <a:pt x="29" y="46"/>
                  <a:pt x="30" y="45"/>
                  <a:pt x="31" y="45"/>
                </a:cubicBezTo>
                <a:close/>
                <a:moveTo>
                  <a:pt x="31" y="27"/>
                </a:moveTo>
                <a:cubicBezTo>
                  <a:pt x="111" y="27"/>
                  <a:pt x="111" y="27"/>
                  <a:pt x="111" y="27"/>
                </a:cubicBezTo>
                <a:cubicBezTo>
                  <a:pt x="113" y="27"/>
                  <a:pt x="114" y="28"/>
                  <a:pt x="115" y="29"/>
                </a:cubicBezTo>
                <a:cubicBezTo>
                  <a:pt x="115" y="30"/>
                  <a:pt x="116" y="31"/>
                  <a:pt x="116" y="32"/>
                </a:cubicBezTo>
                <a:cubicBezTo>
                  <a:pt x="116" y="33"/>
                  <a:pt x="115" y="34"/>
                  <a:pt x="115" y="35"/>
                </a:cubicBezTo>
                <a:cubicBezTo>
                  <a:pt x="114" y="36"/>
                  <a:pt x="113" y="36"/>
                  <a:pt x="111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0" y="36"/>
                  <a:pt x="29" y="36"/>
                  <a:pt x="28" y="35"/>
                </a:cubicBezTo>
                <a:cubicBezTo>
                  <a:pt x="27" y="34"/>
                  <a:pt x="26" y="33"/>
                  <a:pt x="26" y="32"/>
                </a:cubicBezTo>
                <a:cubicBezTo>
                  <a:pt x="26" y="31"/>
                  <a:pt x="27" y="30"/>
                  <a:pt x="28" y="29"/>
                </a:cubicBezTo>
                <a:cubicBezTo>
                  <a:pt x="29" y="28"/>
                  <a:pt x="30" y="27"/>
                  <a:pt x="31" y="27"/>
                </a:cubicBezTo>
                <a:close/>
                <a:moveTo>
                  <a:pt x="9" y="9"/>
                </a:moveTo>
                <a:cubicBezTo>
                  <a:pt x="9" y="90"/>
                  <a:pt x="9" y="90"/>
                  <a:pt x="9" y="90"/>
                </a:cubicBezTo>
                <a:cubicBezTo>
                  <a:pt x="35" y="90"/>
                  <a:pt x="35" y="90"/>
                  <a:pt x="35" y="90"/>
                </a:cubicBezTo>
                <a:cubicBezTo>
                  <a:pt x="35" y="110"/>
                  <a:pt x="35" y="110"/>
                  <a:pt x="35" y="110"/>
                </a:cubicBezTo>
                <a:cubicBezTo>
                  <a:pt x="56" y="90"/>
                  <a:pt x="56" y="90"/>
                  <a:pt x="56" y="90"/>
                </a:cubicBezTo>
                <a:cubicBezTo>
                  <a:pt x="134" y="90"/>
                  <a:pt x="134" y="90"/>
                  <a:pt x="134" y="90"/>
                </a:cubicBezTo>
                <a:cubicBezTo>
                  <a:pt x="134" y="9"/>
                  <a:pt x="134" y="9"/>
                  <a:pt x="134" y="9"/>
                </a:cubicBezTo>
                <a:lnTo>
                  <a:pt x="9" y="9"/>
                </a:lnTo>
                <a:close/>
                <a:moveTo>
                  <a:pt x="9" y="0"/>
                </a:moveTo>
                <a:cubicBezTo>
                  <a:pt x="134" y="0"/>
                  <a:pt x="134" y="0"/>
                  <a:pt x="134" y="0"/>
                </a:cubicBezTo>
                <a:cubicBezTo>
                  <a:pt x="136" y="0"/>
                  <a:pt x="138" y="1"/>
                  <a:pt x="140" y="3"/>
                </a:cubicBezTo>
                <a:cubicBezTo>
                  <a:pt x="142" y="5"/>
                  <a:pt x="143" y="7"/>
                  <a:pt x="143" y="9"/>
                </a:cubicBezTo>
                <a:cubicBezTo>
                  <a:pt x="143" y="90"/>
                  <a:pt x="143" y="90"/>
                  <a:pt x="143" y="90"/>
                </a:cubicBezTo>
                <a:cubicBezTo>
                  <a:pt x="143" y="93"/>
                  <a:pt x="142" y="95"/>
                  <a:pt x="140" y="96"/>
                </a:cubicBezTo>
                <a:cubicBezTo>
                  <a:pt x="138" y="98"/>
                  <a:pt x="136" y="99"/>
                  <a:pt x="134" y="99"/>
                </a:cubicBezTo>
                <a:cubicBezTo>
                  <a:pt x="60" y="99"/>
                  <a:pt x="60" y="99"/>
                  <a:pt x="60" y="99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33" y="125"/>
                  <a:pt x="32" y="126"/>
                  <a:pt x="31" y="126"/>
                </a:cubicBezTo>
                <a:cubicBezTo>
                  <a:pt x="30" y="126"/>
                  <a:pt x="30" y="126"/>
                  <a:pt x="29" y="125"/>
                </a:cubicBezTo>
                <a:cubicBezTo>
                  <a:pt x="27" y="125"/>
                  <a:pt x="26" y="123"/>
                  <a:pt x="26" y="121"/>
                </a:cubicBezTo>
                <a:cubicBezTo>
                  <a:pt x="26" y="99"/>
                  <a:pt x="26" y="99"/>
                  <a:pt x="26" y="99"/>
                </a:cubicBezTo>
                <a:cubicBezTo>
                  <a:pt x="9" y="99"/>
                  <a:pt x="9" y="99"/>
                  <a:pt x="9" y="99"/>
                </a:cubicBezTo>
                <a:cubicBezTo>
                  <a:pt x="6" y="99"/>
                  <a:pt x="4" y="98"/>
                  <a:pt x="2" y="96"/>
                </a:cubicBezTo>
                <a:cubicBezTo>
                  <a:pt x="1" y="95"/>
                  <a:pt x="0" y="93"/>
                  <a:pt x="0" y="90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2" y="3"/>
                </a:cubicBezTo>
                <a:cubicBezTo>
                  <a:pt x="4" y="1"/>
                  <a:pt x="6" y="0"/>
                  <a:pt x="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5" name="Freeform 525">
            <a:extLst>
              <a:ext uri="{FF2B5EF4-FFF2-40B4-BE49-F238E27FC236}">
                <a16:creationId xmlns:a16="http://schemas.microsoft.com/office/drawing/2014/main" id="{0D695110-F095-0A40-85F2-758786EB2C34}"/>
              </a:ext>
            </a:extLst>
          </p:cNvPr>
          <p:cNvSpPr>
            <a:spLocks noEditPoints="1"/>
          </p:cNvSpPr>
          <p:nvPr/>
        </p:nvSpPr>
        <p:spPr bwMode="auto">
          <a:xfrm>
            <a:off x="5696714" y="1613071"/>
            <a:ext cx="198310" cy="274141"/>
          </a:xfrm>
          <a:custGeom>
            <a:avLst/>
            <a:gdLst>
              <a:gd name="T0" fmla="*/ 54 w 103"/>
              <a:gd name="T1" fmla="*/ 9 h 142"/>
              <a:gd name="T2" fmla="*/ 54 w 103"/>
              <a:gd name="T3" fmla="*/ 49 h 142"/>
              <a:gd name="T4" fmla="*/ 94 w 103"/>
              <a:gd name="T5" fmla="*/ 49 h 142"/>
              <a:gd name="T6" fmla="*/ 94 w 103"/>
              <a:gd name="T7" fmla="*/ 48 h 142"/>
              <a:gd name="T8" fmla="*/ 54 w 103"/>
              <a:gd name="T9" fmla="*/ 9 h 142"/>
              <a:gd name="T10" fmla="*/ 9 w 103"/>
              <a:gd name="T11" fmla="*/ 9 h 142"/>
              <a:gd name="T12" fmla="*/ 9 w 103"/>
              <a:gd name="T13" fmla="*/ 133 h 142"/>
              <a:gd name="T14" fmla="*/ 94 w 103"/>
              <a:gd name="T15" fmla="*/ 133 h 142"/>
              <a:gd name="T16" fmla="*/ 94 w 103"/>
              <a:gd name="T17" fmla="*/ 58 h 142"/>
              <a:gd name="T18" fmla="*/ 45 w 103"/>
              <a:gd name="T19" fmla="*/ 58 h 142"/>
              <a:gd name="T20" fmla="*/ 45 w 103"/>
              <a:gd name="T21" fmla="*/ 9 h 142"/>
              <a:gd name="T22" fmla="*/ 9 w 103"/>
              <a:gd name="T23" fmla="*/ 9 h 142"/>
              <a:gd name="T24" fmla="*/ 9 w 103"/>
              <a:gd name="T25" fmla="*/ 0 h 142"/>
              <a:gd name="T26" fmla="*/ 58 w 103"/>
              <a:gd name="T27" fmla="*/ 0 h 142"/>
              <a:gd name="T28" fmla="*/ 103 w 103"/>
              <a:gd name="T29" fmla="*/ 44 h 142"/>
              <a:gd name="T30" fmla="*/ 103 w 103"/>
              <a:gd name="T31" fmla="*/ 133 h 142"/>
              <a:gd name="T32" fmla="*/ 100 w 103"/>
              <a:gd name="T33" fmla="*/ 140 h 142"/>
              <a:gd name="T34" fmla="*/ 94 w 103"/>
              <a:gd name="T35" fmla="*/ 142 h 142"/>
              <a:gd name="T36" fmla="*/ 9 w 103"/>
              <a:gd name="T37" fmla="*/ 142 h 142"/>
              <a:gd name="T38" fmla="*/ 3 w 103"/>
              <a:gd name="T39" fmla="*/ 140 h 142"/>
              <a:gd name="T40" fmla="*/ 0 w 103"/>
              <a:gd name="T41" fmla="*/ 133 h 142"/>
              <a:gd name="T42" fmla="*/ 0 w 103"/>
              <a:gd name="T43" fmla="*/ 9 h 142"/>
              <a:gd name="T44" fmla="*/ 3 w 103"/>
              <a:gd name="T45" fmla="*/ 2 h 142"/>
              <a:gd name="T46" fmla="*/ 9 w 103"/>
              <a:gd name="T47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3" h="142">
                <a:moveTo>
                  <a:pt x="54" y="9"/>
                </a:moveTo>
                <a:cubicBezTo>
                  <a:pt x="54" y="49"/>
                  <a:pt x="54" y="49"/>
                  <a:pt x="54" y="49"/>
                </a:cubicBezTo>
                <a:cubicBezTo>
                  <a:pt x="94" y="49"/>
                  <a:pt x="94" y="49"/>
                  <a:pt x="94" y="49"/>
                </a:cubicBezTo>
                <a:cubicBezTo>
                  <a:pt x="94" y="48"/>
                  <a:pt x="94" y="48"/>
                  <a:pt x="94" y="48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9" y="9"/>
                </a:moveTo>
                <a:cubicBezTo>
                  <a:pt x="9" y="133"/>
                  <a:pt x="9" y="133"/>
                  <a:pt x="9" y="133"/>
                </a:cubicBezTo>
                <a:cubicBezTo>
                  <a:pt x="94" y="133"/>
                  <a:pt x="94" y="133"/>
                  <a:pt x="94" y="133"/>
                </a:cubicBezTo>
                <a:cubicBezTo>
                  <a:pt x="94" y="58"/>
                  <a:pt x="94" y="58"/>
                  <a:pt x="94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9"/>
                  <a:pt x="45" y="9"/>
                  <a:pt x="45" y="9"/>
                </a:cubicBezTo>
                <a:lnTo>
                  <a:pt x="9" y="9"/>
                </a:lnTo>
                <a:close/>
                <a:moveTo>
                  <a:pt x="9" y="0"/>
                </a:moveTo>
                <a:cubicBezTo>
                  <a:pt x="58" y="0"/>
                  <a:pt x="58" y="0"/>
                  <a:pt x="58" y="0"/>
                </a:cubicBezTo>
                <a:cubicBezTo>
                  <a:pt x="103" y="44"/>
                  <a:pt x="103" y="44"/>
                  <a:pt x="103" y="44"/>
                </a:cubicBezTo>
                <a:cubicBezTo>
                  <a:pt x="103" y="133"/>
                  <a:pt x="103" y="133"/>
                  <a:pt x="103" y="133"/>
                </a:cubicBezTo>
                <a:cubicBezTo>
                  <a:pt x="103" y="136"/>
                  <a:pt x="102" y="138"/>
                  <a:pt x="100" y="140"/>
                </a:cubicBezTo>
                <a:cubicBezTo>
                  <a:pt x="98" y="141"/>
                  <a:pt x="96" y="142"/>
                  <a:pt x="94" y="142"/>
                </a:cubicBezTo>
                <a:cubicBezTo>
                  <a:pt x="9" y="142"/>
                  <a:pt x="9" y="142"/>
                  <a:pt x="9" y="142"/>
                </a:cubicBezTo>
                <a:cubicBezTo>
                  <a:pt x="6" y="142"/>
                  <a:pt x="4" y="141"/>
                  <a:pt x="3" y="140"/>
                </a:cubicBezTo>
                <a:cubicBezTo>
                  <a:pt x="1" y="138"/>
                  <a:pt x="0" y="136"/>
                  <a:pt x="0" y="133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4" y="1"/>
                  <a:pt x="6" y="0"/>
                  <a:pt x="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6" name="Freeform 526">
            <a:extLst>
              <a:ext uri="{FF2B5EF4-FFF2-40B4-BE49-F238E27FC236}">
                <a16:creationId xmlns:a16="http://schemas.microsoft.com/office/drawing/2014/main" id="{CDA641B2-15EC-5441-8A35-0181E7E58D16}"/>
              </a:ext>
            </a:extLst>
          </p:cNvPr>
          <p:cNvSpPr>
            <a:spLocks noEditPoints="1"/>
          </p:cNvSpPr>
          <p:nvPr/>
        </p:nvSpPr>
        <p:spPr bwMode="auto">
          <a:xfrm>
            <a:off x="6151820" y="1655473"/>
            <a:ext cx="274885" cy="189334"/>
          </a:xfrm>
          <a:custGeom>
            <a:avLst/>
            <a:gdLst>
              <a:gd name="T0" fmla="*/ 9 w 143"/>
              <a:gd name="T1" fmla="*/ 18 h 98"/>
              <a:gd name="T2" fmla="*/ 9 w 143"/>
              <a:gd name="T3" fmla="*/ 83 h 98"/>
              <a:gd name="T4" fmla="*/ 11 w 143"/>
              <a:gd name="T5" fmla="*/ 87 h 98"/>
              <a:gd name="T6" fmla="*/ 16 w 143"/>
              <a:gd name="T7" fmla="*/ 89 h 98"/>
              <a:gd name="T8" fmla="*/ 132 w 143"/>
              <a:gd name="T9" fmla="*/ 89 h 98"/>
              <a:gd name="T10" fmla="*/ 134 w 143"/>
              <a:gd name="T11" fmla="*/ 83 h 98"/>
              <a:gd name="T12" fmla="*/ 134 w 143"/>
              <a:gd name="T13" fmla="*/ 18 h 98"/>
              <a:gd name="T14" fmla="*/ 74 w 143"/>
              <a:gd name="T15" fmla="*/ 66 h 98"/>
              <a:gd name="T16" fmla="*/ 72 w 143"/>
              <a:gd name="T17" fmla="*/ 67 h 98"/>
              <a:gd name="T18" fmla="*/ 69 w 143"/>
              <a:gd name="T19" fmla="*/ 66 h 98"/>
              <a:gd name="T20" fmla="*/ 9 w 143"/>
              <a:gd name="T21" fmla="*/ 18 h 98"/>
              <a:gd name="T22" fmla="*/ 16 w 143"/>
              <a:gd name="T23" fmla="*/ 9 h 98"/>
              <a:gd name="T24" fmla="*/ 12 w 143"/>
              <a:gd name="T25" fmla="*/ 9 h 98"/>
              <a:gd name="T26" fmla="*/ 72 w 143"/>
              <a:gd name="T27" fmla="*/ 57 h 98"/>
              <a:gd name="T28" fmla="*/ 132 w 143"/>
              <a:gd name="T29" fmla="*/ 9 h 98"/>
              <a:gd name="T30" fmla="*/ 16 w 143"/>
              <a:gd name="T31" fmla="*/ 9 h 98"/>
              <a:gd name="T32" fmla="*/ 16 w 143"/>
              <a:gd name="T33" fmla="*/ 0 h 98"/>
              <a:gd name="T34" fmla="*/ 132 w 143"/>
              <a:gd name="T35" fmla="*/ 0 h 98"/>
              <a:gd name="T36" fmla="*/ 142 w 143"/>
              <a:gd name="T37" fmla="*/ 7 h 98"/>
              <a:gd name="T38" fmla="*/ 143 w 143"/>
              <a:gd name="T39" fmla="*/ 10 h 98"/>
              <a:gd name="T40" fmla="*/ 143 w 143"/>
              <a:gd name="T41" fmla="*/ 10 h 98"/>
              <a:gd name="T42" fmla="*/ 143 w 143"/>
              <a:gd name="T43" fmla="*/ 11 h 98"/>
              <a:gd name="T44" fmla="*/ 143 w 143"/>
              <a:gd name="T45" fmla="*/ 83 h 98"/>
              <a:gd name="T46" fmla="*/ 140 w 143"/>
              <a:gd name="T47" fmla="*/ 94 h 98"/>
              <a:gd name="T48" fmla="*/ 132 w 143"/>
              <a:gd name="T49" fmla="*/ 98 h 98"/>
              <a:gd name="T50" fmla="*/ 16 w 143"/>
              <a:gd name="T51" fmla="*/ 98 h 98"/>
              <a:gd name="T52" fmla="*/ 5 w 143"/>
              <a:gd name="T53" fmla="*/ 93 h 98"/>
              <a:gd name="T54" fmla="*/ 0 w 143"/>
              <a:gd name="T55" fmla="*/ 83 h 98"/>
              <a:gd name="T56" fmla="*/ 0 w 143"/>
              <a:gd name="T57" fmla="*/ 11 h 98"/>
              <a:gd name="T58" fmla="*/ 0 w 143"/>
              <a:gd name="T59" fmla="*/ 10 h 98"/>
              <a:gd name="T60" fmla="*/ 1 w 143"/>
              <a:gd name="T61" fmla="*/ 6 h 98"/>
              <a:gd name="T62" fmla="*/ 2 w 143"/>
              <a:gd name="T63" fmla="*/ 6 h 98"/>
              <a:gd name="T64" fmla="*/ 16 w 143"/>
              <a:gd name="T65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3" h="98">
                <a:moveTo>
                  <a:pt x="9" y="18"/>
                </a:moveTo>
                <a:cubicBezTo>
                  <a:pt x="9" y="83"/>
                  <a:pt x="9" y="83"/>
                  <a:pt x="9" y="83"/>
                </a:cubicBezTo>
                <a:cubicBezTo>
                  <a:pt x="9" y="84"/>
                  <a:pt x="10" y="85"/>
                  <a:pt x="11" y="87"/>
                </a:cubicBezTo>
                <a:cubicBezTo>
                  <a:pt x="13" y="89"/>
                  <a:pt x="14" y="89"/>
                  <a:pt x="16" y="89"/>
                </a:cubicBezTo>
                <a:cubicBezTo>
                  <a:pt x="132" y="89"/>
                  <a:pt x="132" y="89"/>
                  <a:pt x="132" y="89"/>
                </a:cubicBezTo>
                <a:cubicBezTo>
                  <a:pt x="133" y="89"/>
                  <a:pt x="134" y="87"/>
                  <a:pt x="134" y="83"/>
                </a:cubicBezTo>
                <a:cubicBezTo>
                  <a:pt x="134" y="18"/>
                  <a:pt x="134" y="18"/>
                  <a:pt x="134" y="18"/>
                </a:cubicBezTo>
                <a:cubicBezTo>
                  <a:pt x="74" y="66"/>
                  <a:pt x="74" y="66"/>
                  <a:pt x="74" y="66"/>
                </a:cubicBezTo>
                <a:cubicBezTo>
                  <a:pt x="73" y="67"/>
                  <a:pt x="73" y="67"/>
                  <a:pt x="72" y="67"/>
                </a:cubicBezTo>
                <a:cubicBezTo>
                  <a:pt x="70" y="67"/>
                  <a:pt x="69" y="67"/>
                  <a:pt x="69" y="66"/>
                </a:cubicBezTo>
                <a:lnTo>
                  <a:pt x="9" y="18"/>
                </a:lnTo>
                <a:close/>
                <a:moveTo>
                  <a:pt x="16" y="9"/>
                </a:moveTo>
                <a:cubicBezTo>
                  <a:pt x="13" y="9"/>
                  <a:pt x="12" y="9"/>
                  <a:pt x="12" y="9"/>
                </a:cubicBezTo>
                <a:cubicBezTo>
                  <a:pt x="72" y="57"/>
                  <a:pt x="72" y="57"/>
                  <a:pt x="72" y="57"/>
                </a:cubicBezTo>
                <a:cubicBezTo>
                  <a:pt x="132" y="9"/>
                  <a:pt x="132" y="9"/>
                  <a:pt x="132" y="9"/>
                </a:cubicBezTo>
                <a:lnTo>
                  <a:pt x="16" y="9"/>
                </a:lnTo>
                <a:close/>
                <a:moveTo>
                  <a:pt x="16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8" y="0"/>
                  <a:pt x="141" y="2"/>
                  <a:pt x="142" y="7"/>
                </a:cubicBezTo>
                <a:cubicBezTo>
                  <a:pt x="143" y="8"/>
                  <a:pt x="143" y="9"/>
                  <a:pt x="143" y="10"/>
                </a:cubicBezTo>
                <a:cubicBezTo>
                  <a:pt x="143" y="10"/>
                  <a:pt x="143" y="10"/>
                  <a:pt x="143" y="10"/>
                </a:cubicBezTo>
                <a:cubicBezTo>
                  <a:pt x="143" y="10"/>
                  <a:pt x="143" y="11"/>
                  <a:pt x="143" y="11"/>
                </a:cubicBezTo>
                <a:cubicBezTo>
                  <a:pt x="143" y="83"/>
                  <a:pt x="143" y="83"/>
                  <a:pt x="143" y="83"/>
                </a:cubicBezTo>
                <a:cubicBezTo>
                  <a:pt x="143" y="87"/>
                  <a:pt x="142" y="90"/>
                  <a:pt x="140" y="94"/>
                </a:cubicBezTo>
                <a:cubicBezTo>
                  <a:pt x="138" y="97"/>
                  <a:pt x="135" y="98"/>
                  <a:pt x="132" y="98"/>
                </a:cubicBezTo>
                <a:cubicBezTo>
                  <a:pt x="16" y="98"/>
                  <a:pt x="16" y="98"/>
                  <a:pt x="16" y="98"/>
                </a:cubicBezTo>
                <a:cubicBezTo>
                  <a:pt x="12" y="98"/>
                  <a:pt x="8" y="97"/>
                  <a:pt x="5" y="93"/>
                </a:cubicBezTo>
                <a:cubicBezTo>
                  <a:pt x="2" y="90"/>
                  <a:pt x="0" y="86"/>
                  <a:pt x="0" y="8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0"/>
                  <a:pt x="0" y="10"/>
                </a:cubicBezTo>
                <a:cubicBezTo>
                  <a:pt x="0" y="8"/>
                  <a:pt x="0" y="7"/>
                  <a:pt x="1" y="6"/>
                </a:cubicBezTo>
                <a:cubicBezTo>
                  <a:pt x="1" y="6"/>
                  <a:pt x="2" y="6"/>
                  <a:pt x="2" y="6"/>
                </a:cubicBezTo>
                <a:cubicBezTo>
                  <a:pt x="5" y="2"/>
                  <a:pt x="9" y="0"/>
                  <a:pt x="1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7" name="Freeform 523">
            <a:extLst>
              <a:ext uri="{FF2B5EF4-FFF2-40B4-BE49-F238E27FC236}">
                <a16:creationId xmlns:a16="http://schemas.microsoft.com/office/drawing/2014/main" id="{88F033F2-D38C-1948-9FD0-DF0851DE2ADD}"/>
              </a:ext>
            </a:extLst>
          </p:cNvPr>
          <p:cNvSpPr>
            <a:spLocks noEditPoints="1"/>
          </p:cNvSpPr>
          <p:nvPr/>
        </p:nvSpPr>
        <p:spPr bwMode="auto">
          <a:xfrm>
            <a:off x="3689435" y="1613071"/>
            <a:ext cx="274885" cy="274141"/>
          </a:xfrm>
          <a:custGeom>
            <a:avLst/>
            <a:gdLst>
              <a:gd name="T0" fmla="*/ 121 w 143"/>
              <a:gd name="T1" fmla="*/ 107 h 142"/>
              <a:gd name="T2" fmla="*/ 111 w 143"/>
              <a:gd name="T3" fmla="*/ 111 h 142"/>
              <a:gd name="T4" fmla="*/ 107 w 143"/>
              <a:gd name="T5" fmla="*/ 120 h 142"/>
              <a:gd name="T6" fmla="*/ 111 w 143"/>
              <a:gd name="T7" fmla="*/ 130 h 142"/>
              <a:gd name="T8" fmla="*/ 121 w 143"/>
              <a:gd name="T9" fmla="*/ 134 h 142"/>
              <a:gd name="T10" fmla="*/ 130 w 143"/>
              <a:gd name="T11" fmla="*/ 130 h 142"/>
              <a:gd name="T12" fmla="*/ 134 w 143"/>
              <a:gd name="T13" fmla="*/ 120 h 142"/>
              <a:gd name="T14" fmla="*/ 130 w 143"/>
              <a:gd name="T15" fmla="*/ 111 h 142"/>
              <a:gd name="T16" fmla="*/ 121 w 143"/>
              <a:gd name="T17" fmla="*/ 107 h 142"/>
              <a:gd name="T18" fmla="*/ 22 w 143"/>
              <a:gd name="T19" fmla="*/ 58 h 142"/>
              <a:gd name="T20" fmla="*/ 13 w 143"/>
              <a:gd name="T21" fmla="*/ 61 h 142"/>
              <a:gd name="T22" fmla="*/ 9 w 143"/>
              <a:gd name="T23" fmla="*/ 71 h 142"/>
              <a:gd name="T24" fmla="*/ 13 w 143"/>
              <a:gd name="T25" fmla="*/ 81 h 142"/>
              <a:gd name="T26" fmla="*/ 22 w 143"/>
              <a:gd name="T27" fmla="*/ 84 h 142"/>
              <a:gd name="T28" fmla="*/ 32 w 143"/>
              <a:gd name="T29" fmla="*/ 81 h 142"/>
              <a:gd name="T30" fmla="*/ 36 w 143"/>
              <a:gd name="T31" fmla="*/ 71 h 142"/>
              <a:gd name="T32" fmla="*/ 32 w 143"/>
              <a:gd name="T33" fmla="*/ 61 h 142"/>
              <a:gd name="T34" fmla="*/ 22 w 143"/>
              <a:gd name="T35" fmla="*/ 58 h 142"/>
              <a:gd name="T36" fmla="*/ 121 w 143"/>
              <a:gd name="T37" fmla="*/ 8 h 142"/>
              <a:gd name="T38" fmla="*/ 111 w 143"/>
              <a:gd name="T39" fmla="*/ 12 h 142"/>
              <a:gd name="T40" fmla="*/ 107 w 143"/>
              <a:gd name="T41" fmla="*/ 22 h 142"/>
              <a:gd name="T42" fmla="*/ 111 w 143"/>
              <a:gd name="T43" fmla="*/ 31 h 142"/>
              <a:gd name="T44" fmla="*/ 121 w 143"/>
              <a:gd name="T45" fmla="*/ 35 h 142"/>
              <a:gd name="T46" fmla="*/ 130 w 143"/>
              <a:gd name="T47" fmla="*/ 31 h 142"/>
              <a:gd name="T48" fmla="*/ 134 w 143"/>
              <a:gd name="T49" fmla="*/ 22 h 142"/>
              <a:gd name="T50" fmla="*/ 130 w 143"/>
              <a:gd name="T51" fmla="*/ 12 h 142"/>
              <a:gd name="T52" fmla="*/ 121 w 143"/>
              <a:gd name="T53" fmla="*/ 8 h 142"/>
              <a:gd name="T54" fmla="*/ 121 w 143"/>
              <a:gd name="T55" fmla="*/ 0 h 142"/>
              <a:gd name="T56" fmla="*/ 137 w 143"/>
              <a:gd name="T57" fmla="*/ 6 h 142"/>
              <a:gd name="T58" fmla="*/ 143 w 143"/>
              <a:gd name="T59" fmla="*/ 22 h 142"/>
              <a:gd name="T60" fmla="*/ 137 w 143"/>
              <a:gd name="T61" fmla="*/ 38 h 142"/>
              <a:gd name="T62" fmla="*/ 121 w 143"/>
              <a:gd name="T63" fmla="*/ 44 h 142"/>
              <a:gd name="T64" fmla="*/ 103 w 143"/>
              <a:gd name="T65" fmla="*/ 35 h 142"/>
              <a:gd name="T66" fmla="*/ 44 w 143"/>
              <a:gd name="T67" fmla="*/ 64 h 142"/>
              <a:gd name="T68" fmla="*/ 45 w 143"/>
              <a:gd name="T69" fmla="*/ 71 h 142"/>
              <a:gd name="T70" fmla="*/ 44 w 143"/>
              <a:gd name="T71" fmla="*/ 77 h 142"/>
              <a:gd name="T72" fmla="*/ 103 w 143"/>
              <a:gd name="T73" fmla="*/ 107 h 142"/>
              <a:gd name="T74" fmla="*/ 121 w 143"/>
              <a:gd name="T75" fmla="*/ 98 h 142"/>
              <a:gd name="T76" fmla="*/ 137 w 143"/>
              <a:gd name="T77" fmla="*/ 104 h 142"/>
              <a:gd name="T78" fmla="*/ 143 w 143"/>
              <a:gd name="T79" fmla="*/ 120 h 142"/>
              <a:gd name="T80" fmla="*/ 137 w 143"/>
              <a:gd name="T81" fmla="*/ 136 h 142"/>
              <a:gd name="T82" fmla="*/ 121 w 143"/>
              <a:gd name="T83" fmla="*/ 142 h 142"/>
              <a:gd name="T84" fmla="*/ 105 w 143"/>
              <a:gd name="T85" fmla="*/ 136 h 142"/>
              <a:gd name="T86" fmla="*/ 98 w 143"/>
              <a:gd name="T87" fmla="*/ 120 h 142"/>
              <a:gd name="T88" fmla="*/ 99 w 143"/>
              <a:gd name="T89" fmla="*/ 115 h 142"/>
              <a:gd name="T90" fmla="*/ 40 w 143"/>
              <a:gd name="T91" fmla="*/ 85 h 142"/>
              <a:gd name="T92" fmla="*/ 22 w 143"/>
              <a:gd name="T93" fmla="*/ 93 h 142"/>
              <a:gd name="T94" fmla="*/ 7 w 143"/>
              <a:gd name="T95" fmla="*/ 87 h 142"/>
              <a:gd name="T96" fmla="*/ 0 w 143"/>
              <a:gd name="T97" fmla="*/ 71 h 142"/>
              <a:gd name="T98" fmla="*/ 7 w 143"/>
              <a:gd name="T99" fmla="*/ 55 h 142"/>
              <a:gd name="T100" fmla="*/ 22 w 143"/>
              <a:gd name="T101" fmla="*/ 49 h 142"/>
              <a:gd name="T102" fmla="*/ 39 w 143"/>
              <a:gd name="T103" fmla="*/ 56 h 142"/>
              <a:gd name="T104" fmla="*/ 99 w 143"/>
              <a:gd name="T105" fmla="*/ 27 h 142"/>
              <a:gd name="T106" fmla="*/ 98 w 143"/>
              <a:gd name="T107" fmla="*/ 22 h 142"/>
              <a:gd name="T108" fmla="*/ 105 w 143"/>
              <a:gd name="T109" fmla="*/ 6 h 142"/>
              <a:gd name="T110" fmla="*/ 121 w 143"/>
              <a:gd name="T111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3" h="142">
                <a:moveTo>
                  <a:pt x="121" y="107"/>
                </a:moveTo>
                <a:cubicBezTo>
                  <a:pt x="117" y="107"/>
                  <a:pt x="114" y="108"/>
                  <a:pt x="111" y="111"/>
                </a:cubicBezTo>
                <a:cubicBezTo>
                  <a:pt x="109" y="113"/>
                  <a:pt x="107" y="116"/>
                  <a:pt x="107" y="120"/>
                </a:cubicBezTo>
                <a:cubicBezTo>
                  <a:pt x="107" y="124"/>
                  <a:pt x="109" y="127"/>
                  <a:pt x="111" y="130"/>
                </a:cubicBezTo>
                <a:cubicBezTo>
                  <a:pt x="114" y="132"/>
                  <a:pt x="117" y="134"/>
                  <a:pt x="121" y="134"/>
                </a:cubicBezTo>
                <a:cubicBezTo>
                  <a:pt x="124" y="134"/>
                  <a:pt x="128" y="132"/>
                  <a:pt x="130" y="130"/>
                </a:cubicBezTo>
                <a:cubicBezTo>
                  <a:pt x="133" y="127"/>
                  <a:pt x="134" y="124"/>
                  <a:pt x="134" y="120"/>
                </a:cubicBezTo>
                <a:cubicBezTo>
                  <a:pt x="134" y="116"/>
                  <a:pt x="133" y="113"/>
                  <a:pt x="130" y="111"/>
                </a:cubicBezTo>
                <a:cubicBezTo>
                  <a:pt x="128" y="108"/>
                  <a:pt x="124" y="107"/>
                  <a:pt x="121" y="107"/>
                </a:cubicBezTo>
                <a:close/>
                <a:moveTo>
                  <a:pt x="22" y="58"/>
                </a:moveTo>
                <a:cubicBezTo>
                  <a:pt x="19" y="58"/>
                  <a:pt x="16" y="59"/>
                  <a:pt x="13" y="61"/>
                </a:cubicBezTo>
                <a:cubicBezTo>
                  <a:pt x="10" y="64"/>
                  <a:pt x="9" y="67"/>
                  <a:pt x="9" y="71"/>
                </a:cubicBezTo>
                <a:cubicBezTo>
                  <a:pt x="9" y="75"/>
                  <a:pt x="10" y="78"/>
                  <a:pt x="13" y="81"/>
                </a:cubicBezTo>
                <a:cubicBezTo>
                  <a:pt x="16" y="83"/>
                  <a:pt x="19" y="84"/>
                  <a:pt x="22" y="84"/>
                </a:cubicBezTo>
                <a:cubicBezTo>
                  <a:pt x="26" y="84"/>
                  <a:pt x="29" y="83"/>
                  <a:pt x="32" y="81"/>
                </a:cubicBezTo>
                <a:cubicBezTo>
                  <a:pt x="35" y="78"/>
                  <a:pt x="36" y="75"/>
                  <a:pt x="36" y="71"/>
                </a:cubicBezTo>
                <a:cubicBezTo>
                  <a:pt x="36" y="67"/>
                  <a:pt x="35" y="64"/>
                  <a:pt x="32" y="61"/>
                </a:cubicBezTo>
                <a:cubicBezTo>
                  <a:pt x="29" y="59"/>
                  <a:pt x="26" y="58"/>
                  <a:pt x="22" y="58"/>
                </a:cubicBezTo>
                <a:close/>
                <a:moveTo>
                  <a:pt x="121" y="8"/>
                </a:moveTo>
                <a:cubicBezTo>
                  <a:pt x="117" y="8"/>
                  <a:pt x="114" y="10"/>
                  <a:pt x="111" y="12"/>
                </a:cubicBezTo>
                <a:cubicBezTo>
                  <a:pt x="109" y="15"/>
                  <a:pt x="107" y="18"/>
                  <a:pt x="107" y="22"/>
                </a:cubicBezTo>
                <a:cubicBezTo>
                  <a:pt x="107" y="26"/>
                  <a:pt x="109" y="29"/>
                  <a:pt x="111" y="31"/>
                </a:cubicBezTo>
                <a:cubicBezTo>
                  <a:pt x="114" y="34"/>
                  <a:pt x="117" y="35"/>
                  <a:pt x="121" y="35"/>
                </a:cubicBezTo>
                <a:cubicBezTo>
                  <a:pt x="124" y="35"/>
                  <a:pt x="128" y="34"/>
                  <a:pt x="130" y="31"/>
                </a:cubicBezTo>
                <a:cubicBezTo>
                  <a:pt x="133" y="29"/>
                  <a:pt x="134" y="26"/>
                  <a:pt x="134" y="22"/>
                </a:cubicBezTo>
                <a:cubicBezTo>
                  <a:pt x="134" y="18"/>
                  <a:pt x="133" y="15"/>
                  <a:pt x="130" y="12"/>
                </a:cubicBezTo>
                <a:cubicBezTo>
                  <a:pt x="128" y="10"/>
                  <a:pt x="124" y="8"/>
                  <a:pt x="121" y="8"/>
                </a:cubicBezTo>
                <a:close/>
                <a:moveTo>
                  <a:pt x="121" y="0"/>
                </a:moveTo>
                <a:cubicBezTo>
                  <a:pt x="127" y="0"/>
                  <a:pt x="132" y="2"/>
                  <a:pt x="137" y="6"/>
                </a:cubicBezTo>
                <a:cubicBezTo>
                  <a:pt x="141" y="11"/>
                  <a:pt x="143" y="16"/>
                  <a:pt x="143" y="22"/>
                </a:cubicBezTo>
                <a:cubicBezTo>
                  <a:pt x="143" y="28"/>
                  <a:pt x="141" y="33"/>
                  <a:pt x="137" y="38"/>
                </a:cubicBezTo>
                <a:cubicBezTo>
                  <a:pt x="132" y="42"/>
                  <a:pt x="127" y="44"/>
                  <a:pt x="121" y="44"/>
                </a:cubicBezTo>
                <a:cubicBezTo>
                  <a:pt x="113" y="44"/>
                  <a:pt x="107" y="41"/>
                  <a:pt x="103" y="35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6"/>
                  <a:pt x="45" y="69"/>
                  <a:pt x="45" y="71"/>
                </a:cubicBezTo>
                <a:cubicBezTo>
                  <a:pt x="45" y="73"/>
                  <a:pt x="45" y="75"/>
                  <a:pt x="44" y="77"/>
                </a:cubicBezTo>
                <a:cubicBezTo>
                  <a:pt x="103" y="107"/>
                  <a:pt x="103" y="107"/>
                  <a:pt x="103" y="107"/>
                </a:cubicBezTo>
                <a:cubicBezTo>
                  <a:pt x="107" y="101"/>
                  <a:pt x="113" y="98"/>
                  <a:pt x="121" y="98"/>
                </a:cubicBezTo>
                <a:cubicBezTo>
                  <a:pt x="127" y="98"/>
                  <a:pt x="132" y="100"/>
                  <a:pt x="137" y="104"/>
                </a:cubicBezTo>
                <a:cubicBezTo>
                  <a:pt x="141" y="109"/>
                  <a:pt x="143" y="114"/>
                  <a:pt x="143" y="120"/>
                </a:cubicBezTo>
                <a:cubicBezTo>
                  <a:pt x="143" y="126"/>
                  <a:pt x="141" y="131"/>
                  <a:pt x="137" y="136"/>
                </a:cubicBezTo>
                <a:cubicBezTo>
                  <a:pt x="132" y="140"/>
                  <a:pt x="127" y="142"/>
                  <a:pt x="121" y="142"/>
                </a:cubicBezTo>
                <a:cubicBezTo>
                  <a:pt x="115" y="142"/>
                  <a:pt x="109" y="140"/>
                  <a:pt x="105" y="136"/>
                </a:cubicBezTo>
                <a:cubicBezTo>
                  <a:pt x="101" y="131"/>
                  <a:pt x="98" y="126"/>
                  <a:pt x="98" y="120"/>
                </a:cubicBezTo>
                <a:cubicBezTo>
                  <a:pt x="98" y="118"/>
                  <a:pt x="99" y="117"/>
                  <a:pt x="99" y="115"/>
                </a:cubicBezTo>
                <a:cubicBezTo>
                  <a:pt x="40" y="85"/>
                  <a:pt x="40" y="85"/>
                  <a:pt x="40" y="85"/>
                </a:cubicBezTo>
                <a:cubicBezTo>
                  <a:pt x="36" y="91"/>
                  <a:pt x="30" y="93"/>
                  <a:pt x="22" y="93"/>
                </a:cubicBezTo>
                <a:cubicBezTo>
                  <a:pt x="16" y="93"/>
                  <a:pt x="11" y="91"/>
                  <a:pt x="7" y="87"/>
                </a:cubicBezTo>
                <a:cubicBezTo>
                  <a:pt x="2" y="82"/>
                  <a:pt x="0" y="77"/>
                  <a:pt x="0" y="71"/>
                </a:cubicBezTo>
                <a:cubicBezTo>
                  <a:pt x="0" y="65"/>
                  <a:pt x="2" y="60"/>
                  <a:pt x="7" y="55"/>
                </a:cubicBezTo>
                <a:cubicBezTo>
                  <a:pt x="11" y="51"/>
                  <a:pt x="16" y="49"/>
                  <a:pt x="22" y="49"/>
                </a:cubicBezTo>
                <a:cubicBezTo>
                  <a:pt x="29" y="49"/>
                  <a:pt x="35" y="51"/>
                  <a:pt x="39" y="56"/>
                </a:cubicBezTo>
                <a:cubicBezTo>
                  <a:pt x="99" y="27"/>
                  <a:pt x="99" y="27"/>
                  <a:pt x="99" y="27"/>
                </a:cubicBezTo>
                <a:cubicBezTo>
                  <a:pt x="99" y="25"/>
                  <a:pt x="98" y="24"/>
                  <a:pt x="98" y="22"/>
                </a:cubicBezTo>
                <a:cubicBezTo>
                  <a:pt x="98" y="16"/>
                  <a:pt x="101" y="11"/>
                  <a:pt x="105" y="6"/>
                </a:cubicBezTo>
                <a:cubicBezTo>
                  <a:pt x="109" y="2"/>
                  <a:pt x="115" y="0"/>
                  <a:pt x="1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8" name="Freeform 517">
            <a:extLst>
              <a:ext uri="{FF2B5EF4-FFF2-40B4-BE49-F238E27FC236}">
                <a16:creationId xmlns:a16="http://schemas.microsoft.com/office/drawing/2014/main" id="{173674A9-D8AF-B14E-91B0-0BDE299FE65E}"/>
              </a:ext>
            </a:extLst>
          </p:cNvPr>
          <p:cNvSpPr>
            <a:spLocks noEditPoints="1"/>
          </p:cNvSpPr>
          <p:nvPr/>
        </p:nvSpPr>
        <p:spPr bwMode="auto">
          <a:xfrm>
            <a:off x="3180878" y="1634108"/>
            <a:ext cx="274885" cy="232066"/>
          </a:xfrm>
          <a:custGeom>
            <a:avLst/>
            <a:gdLst>
              <a:gd name="T0" fmla="*/ 45 w 143"/>
              <a:gd name="T1" fmla="*/ 50 h 120"/>
              <a:gd name="T2" fmla="*/ 9 w 143"/>
              <a:gd name="T3" fmla="*/ 85 h 120"/>
              <a:gd name="T4" fmla="*/ 9 w 143"/>
              <a:gd name="T5" fmla="*/ 111 h 120"/>
              <a:gd name="T6" fmla="*/ 134 w 143"/>
              <a:gd name="T7" fmla="*/ 111 h 120"/>
              <a:gd name="T8" fmla="*/ 134 w 143"/>
              <a:gd name="T9" fmla="*/ 103 h 120"/>
              <a:gd name="T10" fmla="*/ 134 w 143"/>
              <a:gd name="T11" fmla="*/ 103 h 120"/>
              <a:gd name="T12" fmla="*/ 104 w 143"/>
              <a:gd name="T13" fmla="*/ 73 h 120"/>
              <a:gd name="T14" fmla="*/ 88 w 143"/>
              <a:gd name="T15" fmla="*/ 87 h 120"/>
              <a:gd name="T16" fmla="*/ 82 w 143"/>
              <a:gd name="T17" fmla="*/ 87 h 120"/>
              <a:gd name="T18" fmla="*/ 45 w 143"/>
              <a:gd name="T19" fmla="*/ 50 h 120"/>
              <a:gd name="T20" fmla="*/ 103 w 143"/>
              <a:gd name="T21" fmla="*/ 27 h 120"/>
              <a:gd name="T22" fmla="*/ 109 w 143"/>
              <a:gd name="T23" fmla="*/ 29 h 120"/>
              <a:gd name="T24" fmla="*/ 112 w 143"/>
              <a:gd name="T25" fmla="*/ 35 h 120"/>
              <a:gd name="T26" fmla="*/ 109 w 143"/>
              <a:gd name="T27" fmla="*/ 42 h 120"/>
              <a:gd name="T28" fmla="*/ 103 w 143"/>
              <a:gd name="T29" fmla="*/ 44 h 120"/>
              <a:gd name="T30" fmla="*/ 96 w 143"/>
              <a:gd name="T31" fmla="*/ 42 h 120"/>
              <a:gd name="T32" fmla="*/ 94 w 143"/>
              <a:gd name="T33" fmla="*/ 35 h 120"/>
              <a:gd name="T34" fmla="*/ 96 w 143"/>
              <a:gd name="T35" fmla="*/ 29 h 120"/>
              <a:gd name="T36" fmla="*/ 103 w 143"/>
              <a:gd name="T37" fmla="*/ 27 h 120"/>
              <a:gd name="T38" fmla="*/ 9 w 143"/>
              <a:gd name="T39" fmla="*/ 9 h 120"/>
              <a:gd name="T40" fmla="*/ 9 w 143"/>
              <a:gd name="T41" fmla="*/ 73 h 120"/>
              <a:gd name="T42" fmla="*/ 42 w 143"/>
              <a:gd name="T43" fmla="*/ 41 h 120"/>
              <a:gd name="T44" fmla="*/ 45 w 143"/>
              <a:gd name="T45" fmla="*/ 40 h 120"/>
              <a:gd name="T46" fmla="*/ 48 w 143"/>
              <a:gd name="T47" fmla="*/ 41 h 120"/>
              <a:gd name="T48" fmla="*/ 85 w 143"/>
              <a:gd name="T49" fmla="*/ 78 h 120"/>
              <a:gd name="T50" fmla="*/ 102 w 143"/>
              <a:gd name="T51" fmla="*/ 63 h 120"/>
              <a:gd name="T52" fmla="*/ 108 w 143"/>
              <a:gd name="T53" fmla="*/ 64 h 120"/>
              <a:gd name="T54" fmla="*/ 134 w 143"/>
              <a:gd name="T55" fmla="*/ 90 h 120"/>
              <a:gd name="T56" fmla="*/ 134 w 143"/>
              <a:gd name="T57" fmla="*/ 9 h 120"/>
              <a:gd name="T58" fmla="*/ 9 w 143"/>
              <a:gd name="T59" fmla="*/ 9 h 120"/>
              <a:gd name="T60" fmla="*/ 9 w 143"/>
              <a:gd name="T61" fmla="*/ 0 h 120"/>
              <a:gd name="T62" fmla="*/ 134 w 143"/>
              <a:gd name="T63" fmla="*/ 0 h 120"/>
              <a:gd name="T64" fmla="*/ 140 w 143"/>
              <a:gd name="T65" fmla="*/ 2 h 120"/>
              <a:gd name="T66" fmla="*/ 143 w 143"/>
              <a:gd name="T67" fmla="*/ 9 h 120"/>
              <a:gd name="T68" fmla="*/ 143 w 143"/>
              <a:gd name="T69" fmla="*/ 111 h 120"/>
              <a:gd name="T70" fmla="*/ 140 w 143"/>
              <a:gd name="T71" fmla="*/ 118 h 120"/>
              <a:gd name="T72" fmla="*/ 134 w 143"/>
              <a:gd name="T73" fmla="*/ 120 h 120"/>
              <a:gd name="T74" fmla="*/ 9 w 143"/>
              <a:gd name="T75" fmla="*/ 120 h 120"/>
              <a:gd name="T76" fmla="*/ 3 w 143"/>
              <a:gd name="T77" fmla="*/ 118 h 120"/>
              <a:gd name="T78" fmla="*/ 0 w 143"/>
              <a:gd name="T79" fmla="*/ 111 h 120"/>
              <a:gd name="T80" fmla="*/ 0 w 143"/>
              <a:gd name="T81" fmla="*/ 9 h 120"/>
              <a:gd name="T82" fmla="*/ 3 w 143"/>
              <a:gd name="T83" fmla="*/ 2 h 120"/>
              <a:gd name="T84" fmla="*/ 9 w 143"/>
              <a:gd name="T85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3" h="120">
                <a:moveTo>
                  <a:pt x="45" y="50"/>
                </a:moveTo>
                <a:cubicBezTo>
                  <a:pt x="9" y="85"/>
                  <a:pt x="9" y="85"/>
                  <a:pt x="9" y="85"/>
                </a:cubicBezTo>
                <a:cubicBezTo>
                  <a:pt x="9" y="111"/>
                  <a:pt x="9" y="111"/>
                  <a:pt x="9" y="111"/>
                </a:cubicBezTo>
                <a:cubicBezTo>
                  <a:pt x="134" y="111"/>
                  <a:pt x="134" y="111"/>
                  <a:pt x="134" y="111"/>
                </a:cubicBezTo>
                <a:cubicBezTo>
                  <a:pt x="134" y="103"/>
                  <a:pt x="134" y="103"/>
                  <a:pt x="134" y="103"/>
                </a:cubicBezTo>
                <a:cubicBezTo>
                  <a:pt x="134" y="103"/>
                  <a:pt x="134" y="103"/>
                  <a:pt x="134" y="103"/>
                </a:cubicBezTo>
                <a:cubicBezTo>
                  <a:pt x="104" y="73"/>
                  <a:pt x="104" y="73"/>
                  <a:pt x="104" y="73"/>
                </a:cubicBezTo>
                <a:cubicBezTo>
                  <a:pt x="88" y="87"/>
                  <a:pt x="88" y="87"/>
                  <a:pt x="88" y="87"/>
                </a:cubicBezTo>
                <a:cubicBezTo>
                  <a:pt x="86" y="89"/>
                  <a:pt x="83" y="89"/>
                  <a:pt x="82" y="87"/>
                </a:cubicBezTo>
                <a:lnTo>
                  <a:pt x="45" y="50"/>
                </a:lnTo>
                <a:close/>
                <a:moveTo>
                  <a:pt x="103" y="27"/>
                </a:moveTo>
                <a:cubicBezTo>
                  <a:pt x="105" y="27"/>
                  <a:pt x="107" y="27"/>
                  <a:pt x="109" y="29"/>
                </a:cubicBezTo>
                <a:cubicBezTo>
                  <a:pt x="111" y="31"/>
                  <a:pt x="112" y="33"/>
                  <a:pt x="112" y="35"/>
                </a:cubicBezTo>
                <a:cubicBezTo>
                  <a:pt x="112" y="38"/>
                  <a:pt x="111" y="40"/>
                  <a:pt x="109" y="42"/>
                </a:cubicBezTo>
                <a:cubicBezTo>
                  <a:pt x="107" y="43"/>
                  <a:pt x="105" y="44"/>
                  <a:pt x="103" y="44"/>
                </a:cubicBezTo>
                <a:cubicBezTo>
                  <a:pt x="100" y="44"/>
                  <a:pt x="98" y="43"/>
                  <a:pt x="96" y="42"/>
                </a:cubicBezTo>
                <a:cubicBezTo>
                  <a:pt x="95" y="40"/>
                  <a:pt x="94" y="38"/>
                  <a:pt x="94" y="35"/>
                </a:cubicBezTo>
                <a:cubicBezTo>
                  <a:pt x="94" y="33"/>
                  <a:pt x="95" y="31"/>
                  <a:pt x="96" y="29"/>
                </a:cubicBezTo>
                <a:cubicBezTo>
                  <a:pt x="98" y="27"/>
                  <a:pt x="100" y="27"/>
                  <a:pt x="103" y="27"/>
                </a:cubicBezTo>
                <a:close/>
                <a:moveTo>
                  <a:pt x="9" y="9"/>
                </a:moveTo>
                <a:cubicBezTo>
                  <a:pt x="9" y="73"/>
                  <a:pt x="9" y="73"/>
                  <a:pt x="9" y="73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0"/>
                  <a:pt x="44" y="40"/>
                  <a:pt x="45" y="40"/>
                </a:cubicBezTo>
                <a:cubicBezTo>
                  <a:pt x="46" y="40"/>
                  <a:pt x="47" y="40"/>
                  <a:pt x="48" y="41"/>
                </a:cubicBezTo>
                <a:cubicBezTo>
                  <a:pt x="85" y="78"/>
                  <a:pt x="85" y="78"/>
                  <a:pt x="85" y="78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4" y="62"/>
                  <a:pt x="106" y="62"/>
                  <a:pt x="108" y="64"/>
                </a:cubicBezTo>
                <a:cubicBezTo>
                  <a:pt x="134" y="90"/>
                  <a:pt x="134" y="90"/>
                  <a:pt x="134" y="90"/>
                </a:cubicBezTo>
                <a:cubicBezTo>
                  <a:pt x="134" y="9"/>
                  <a:pt x="134" y="9"/>
                  <a:pt x="134" y="9"/>
                </a:cubicBezTo>
                <a:lnTo>
                  <a:pt x="9" y="9"/>
                </a:lnTo>
                <a:close/>
                <a:moveTo>
                  <a:pt x="9" y="0"/>
                </a:moveTo>
                <a:cubicBezTo>
                  <a:pt x="134" y="0"/>
                  <a:pt x="134" y="0"/>
                  <a:pt x="134" y="0"/>
                </a:cubicBezTo>
                <a:cubicBezTo>
                  <a:pt x="136" y="0"/>
                  <a:pt x="138" y="1"/>
                  <a:pt x="140" y="2"/>
                </a:cubicBezTo>
                <a:cubicBezTo>
                  <a:pt x="142" y="4"/>
                  <a:pt x="143" y="6"/>
                  <a:pt x="143" y="9"/>
                </a:cubicBezTo>
                <a:cubicBezTo>
                  <a:pt x="143" y="111"/>
                  <a:pt x="143" y="111"/>
                  <a:pt x="143" y="111"/>
                </a:cubicBezTo>
                <a:cubicBezTo>
                  <a:pt x="143" y="114"/>
                  <a:pt x="142" y="116"/>
                  <a:pt x="140" y="118"/>
                </a:cubicBezTo>
                <a:cubicBezTo>
                  <a:pt x="138" y="119"/>
                  <a:pt x="136" y="120"/>
                  <a:pt x="134" y="120"/>
                </a:cubicBezTo>
                <a:cubicBezTo>
                  <a:pt x="9" y="120"/>
                  <a:pt x="9" y="120"/>
                  <a:pt x="9" y="120"/>
                </a:cubicBezTo>
                <a:cubicBezTo>
                  <a:pt x="7" y="120"/>
                  <a:pt x="4" y="119"/>
                  <a:pt x="3" y="118"/>
                </a:cubicBezTo>
                <a:cubicBezTo>
                  <a:pt x="1" y="116"/>
                  <a:pt x="0" y="114"/>
                  <a:pt x="0" y="111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4" y="1"/>
                  <a:pt x="7" y="0"/>
                  <a:pt x="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9" name="Freeform 515">
            <a:extLst>
              <a:ext uri="{FF2B5EF4-FFF2-40B4-BE49-F238E27FC236}">
                <a16:creationId xmlns:a16="http://schemas.microsoft.com/office/drawing/2014/main" id="{E936C682-0FB4-7745-AE8C-318681AD0CA5}"/>
              </a:ext>
            </a:extLst>
          </p:cNvPr>
          <p:cNvSpPr>
            <a:spLocks noEditPoints="1"/>
          </p:cNvSpPr>
          <p:nvPr/>
        </p:nvSpPr>
        <p:spPr bwMode="auto">
          <a:xfrm>
            <a:off x="2180891" y="1613071"/>
            <a:ext cx="272922" cy="274141"/>
          </a:xfrm>
          <a:custGeom>
            <a:avLst/>
            <a:gdLst>
              <a:gd name="T0" fmla="*/ 71 w 142"/>
              <a:gd name="T1" fmla="*/ 84 h 142"/>
              <a:gd name="T2" fmla="*/ 67 w 142"/>
              <a:gd name="T3" fmla="*/ 86 h 142"/>
              <a:gd name="T4" fmla="*/ 47 w 142"/>
              <a:gd name="T5" fmla="*/ 104 h 142"/>
              <a:gd name="T6" fmla="*/ 47 w 142"/>
              <a:gd name="T7" fmla="*/ 104 h 142"/>
              <a:gd name="T8" fmla="*/ 46 w 142"/>
              <a:gd name="T9" fmla="*/ 104 h 142"/>
              <a:gd name="T10" fmla="*/ 15 w 142"/>
              <a:gd name="T11" fmla="*/ 134 h 142"/>
              <a:gd name="T12" fmla="*/ 128 w 142"/>
              <a:gd name="T13" fmla="*/ 134 h 142"/>
              <a:gd name="T14" fmla="*/ 74 w 142"/>
              <a:gd name="T15" fmla="*/ 86 h 142"/>
              <a:gd name="T16" fmla="*/ 71 w 142"/>
              <a:gd name="T17" fmla="*/ 84 h 142"/>
              <a:gd name="T18" fmla="*/ 134 w 142"/>
              <a:gd name="T19" fmla="*/ 76 h 142"/>
              <a:gd name="T20" fmla="*/ 105 w 142"/>
              <a:gd name="T21" fmla="*/ 101 h 142"/>
              <a:gd name="T22" fmla="*/ 134 w 142"/>
              <a:gd name="T23" fmla="*/ 127 h 142"/>
              <a:gd name="T24" fmla="*/ 134 w 142"/>
              <a:gd name="T25" fmla="*/ 76 h 142"/>
              <a:gd name="T26" fmla="*/ 9 w 142"/>
              <a:gd name="T27" fmla="*/ 75 h 142"/>
              <a:gd name="T28" fmla="*/ 9 w 142"/>
              <a:gd name="T29" fmla="*/ 127 h 142"/>
              <a:gd name="T30" fmla="*/ 37 w 142"/>
              <a:gd name="T31" fmla="*/ 101 h 142"/>
              <a:gd name="T32" fmla="*/ 9 w 142"/>
              <a:gd name="T33" fmla="*/ 75 h 142"/>
              <a:gd name="T34" fmla="*/ 71 w 142"/>
              <a:gd name="T35" fmla="*/ 8 h 142"/>
              <a:gd name="T36" fmla="*/ 68 w 142"/>
              <a:gd name="T37" fmla="*/ 10 h 142"/>
              <a:gd name="T38" fmla="*/ 14 w 142"/>
              <a:gd name="T39" fmla="*/ 61 h 142"/>
              <a:gd name="T40" fmla="*/ 14 w 142"/>
              <a:gd name="T41" fmla="*/ 61 h 142"/>
              <a:gd name="T42" fmla="*/ 10 w 142"/>
              <a:gd name="T43" fmla="*/ 65 h 142"/>
              <a:gd name="T44" fmla="*/ 44 w 142"/>
              <a:gd name="T45" fmla="*/ 95 h 142"/>
              <a:gd name="T46" fmla="*/ 61 w 142"/>
              <a:gd name="T47" fmla="*/ 79 h 142"/>
              <a:gd name="T48" fmla="*/ 71 w 142"/>
              <a:gd name="T49" fmla="*/ 75 h 142"/>
              <a:gd name="T50" fmla="*/ 80 w 142"/>
              <a:gd name="T51" fmla="*/ 78 h 142"/>
              <a:gd name="T52" fmla="*/ 99 w 142"/>
              <a:gd name="T53" fmla="*/ 96 h 142"/>
              <a:gd name="T54" fmla="*/ 132 w 142"/>
              <a:gd name="T55" fmla="*/ 65 h 142"/>
              <a:gd name="T56" fmla="*/ 125 w 142"/>
              <a:gd name="T57" fmla="*/ 58 h 142"/>
              <a:gd name="T58" fmla="*/ 125 w 142"/>
              <a:gd name="T59" fmla="*/ 58 h 142"/>
              <a:gd name="T60" fmla="*/ 74 w 142"/>
              <a:gd name="T61" fmla="*/ 10 h 142"/>
              <a:gd name="T62" fmla="*/ 71 w 142"/>
              <a:gd name="T63" fmla="*/ 8 h 142"/>
              <a:gd name="T64" fmla="*/ 71 w 142"/>
              <a:gd name="T65" fmla="*/ 0 h 142"/>
              <a:gd name="T66" fmla="*/ 81 w 142"/>
              <a:gd name="T67" fmla="*/ 4 h 142"/>
              <a:gd name="T68" fmla="*/ 139 w 142"/>
              <a:gd name="T69" fmla="*/ 60 h 142"/>
              <a:gd name="T70" fmla="*/ 141 w 142"/>
              <a:gd name="T71" fmla="*/ 61 h 142"/>
              <a:gd name="T72" fmla="*/ 141 w 142"/>
              <a:gd name="T73" fmla="*/ 61 h 142"/>
              <a:gd name="T74" fmla="*/ 142 w 142"/>
              <a:gd name="T75" fmla="*/ 66 h 142"/>
              <a:gd name="T76" fmla="*/ 142 w 142"/>
              <a:gd name="T77" fmla="*/ 67 h 142"/>
              <a:gd name="T78" fmla="*/ 142 w 142"/>
              <a:gd name="T79" fmla="*/ 134 h 142"/>
              <a:gd name="T80" fmla="*/ 140 w 142"/>
              <a:gd name="T81" fmla="*/ 140 h 142"/>
              <a:gd name="T82" fmla="*/ 134 w 142"/>
              <a:gd name="T83" fmla="*/ 142 h 142"/>
              <a:gd name="T84" fmla="*/ 9 w 142"/>
              <a:gd name="T85" fmla="*/ 142 h 142"/>
              <a:gd name="T86" fmla="*/ 2 w 142"/>
              <a:gd name="T87" fmla="*/ 140 h 142"/>
              <a:gd name="T88" fmla="*/ 0 w 142"/>
              <a:gd name="T89" fmla="*/ 134 h 142"/>
              <a:gd name="T90" fmla="*/ 0 w 142"/>
              <a:gd name="T91" fmla="*/ 67 h 142"/>
              <a:gd name="T92" fmla="*/ 4 w 142"/>
              <a:gd name="T93" fmla="*/ 59 h 142"/>
              <a:gd name="T94" fmla="*/ 62 w 142"/>
              <a:gd name="T95" fmla="*/ 4 h 142"/>
              <a:gd name="T96" fmla="*/ 71 w 142"/>
              <a:gd name="T97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2" h="142">
                <a:moveTo>
                  <a:pt x="71" y="84"/>
                </a:moveTo>
                <a:cubicBezTo>
                  <a:pt x="69" y="84"/>
                  <a:pt x="68" y="85"/>
                  <a:pt x="67" y="86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7" y="104"/>
                  <a:pt x="46" y="104"/>
                </a:cubicBezTo>
                <a:cubicBezTo>
                  <a:pt x="15" y="134"/>
                  <a:pt x="15" y="134"/>
                  <a:pt x="15" y="134"/>
                </a:cubicBezTo>
                <a:cubicBezTo>
                  <a:pt x="128" y="134"/>
                  <a:pt x="128" y="134"/>
                  <a:pt x="128" y="134"/>
                </a:cubicBezTo>
                <a:cubicBezTo>
                  <a:pt x="74" y="86"/>
                  <a:pt x="74" y="86"/>
                  <a:pt x="74" y="86"/>
                </a:cubicBezTo>
                <a:cubicBezTo>
                  <a:pt x="73" y="85"/>
                  <a:pt x="72" y="84"/>
                  <a:pt x="71" y="84"/>
                </a:cubicBezTo>
                <a:close/>
                <a:moveTo>
                  <a:pt x="134" y="76"/>
                </a:moveTo>
                <a:cubicBezTo>
                  <a:pt x="105" y="101"/>
                  <a:pt x="105" y="101"/>
                  <a:pt x="105" y="101"/>
                </a:cubicBezTo>
                <a:cubicBezTo>
                  <a:pt x="134" y="127"/>
                  <a:pt x="134" y="127"/>
                  <a:pt x="134" y="127"/>
                </a:cubicBezTo>
                <a:lnTo>
                  <a:pt x="134" y="76"/>
                </a:lnTo>
                <a:close/>
                <a:moveTo>
                  <a:pt x="9" y="75"/>
                </a:moveTo>
                <a:cubicBezTo>
                  <a:pt x="9" y="127"/>
                  <a:pt x="9" y="127"/>
                  <a:pt x="9" y="127"/>
                </a:cubicBezTo>
                <a:cubicBezTo>
                  <a:pt x="37" y="101"/>
                  <a:pt x="37" y="101"/>
                  <a:pt x="37" y="101"/>
                </a:cubicBezTo>
                <a:lnTo>
                  <a:pt x="9" y="75"/>
                </a:lnTo>
                <a:close/>
                <a:moveTo>
                  <a:pt x="71" y="8"/>
                </a:moveTo>
                <a:cubicBezTo>
                  <a:pt x="70" y="8"/>
                  <a:pt x="69" y="9"/>
                  <a:pt x="68" y="10"/>
                </a:cubicBezTo>
                <a:cubicBezTo>
                  <a:pt x="14" y="61"/>
                  <a:pt x="14" y="61"/>
                  <a:pt x="14" y="61"/>
                </a:cubicBezTo>
                <a:cubicBezTo>
                  <a:pt x="14" y="61"/>
                  <a:pt x="14" y="61"/>
                  <a:pt x="14" y="61"/>
                </a:cubicBezTo>
                <a:cubicBezTo>
                  <a:pt x="10" y="65"/>
                  <a:pt x="10" y="65"/>
                  <a:pt x="10" y="65"/>
                </a:cubicBezTo>
                <a:cubicBezTo>
                  <a:pt x="44" y="95"/>
                  <a:pt x="44" y="95"/>
                  <a:pt x="44" y="95"/>
                </a:cubicBezTo>
                <a:cubicBezTo>
                  <a:pt x="61" y="79"/>
                  <a:pt x="61" y="79"/>
                  <a:pt x="61" y="79"/>
                </a:cubicBezTo>
                <a:cubicBezTo>
                  <a:pt x="64" y="77"/>
                  <a:pt x="67" y="75"/>
                  <a:pt x="71" y="75"/>
                </a:cubicBezTo>
                <a:cubicBezTo>
                  <a:pt x="74" y="75"/>
                  <a:pt x="77" y="77"/>
                  <a:pt x="80" y="78"/>
                </a:cubicBezTo>
                <a:cubicBezTo>
                  <a:pt x="99" y="96"/>
                  <a:pt x="99" y="96"/>
                  <a:pt x="99" y="96"/>
                </a:cubicBezTo>
                <a:cubicBezTo>
                  <a:pt x="132" y="65"/>
                  <a:pt x="132" y="65"/>
                  <a:pt x="132" y="65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74" y="10"/>
                  <a:pt x="74" y="10"/>
                  <a:pt x="74" y="10"/>
                </a:cubicBezTo>
                <a:cubicBezTo>
                  <a:pt x="74" y="9"/>
                  <a:pt x="73" y="8"/>
                  <a:pt x="71" y="8"/>
                </a:cubicBezTo>
                <a:close/>
                <a:moveTo>
                  <a:pt x="71" y="0"/>
                </a:moveTo>
                <a:cubicBezTo>
                  <a:pt x="75" y="0"/>
                  <a:pt x="78" y="1"/>
                  <a:pt x="81" y="4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0" y="60"/>
                  <a:pt x="140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cubicBezTo>
                  <a:pt x="142" y="63"/>
                  <a:pt x="142" y="64"/>
                  <a:pt x="142" y="66"/>
                </a:cubicBezTo>
                <a:cubicBezTo>
                  <a:pt x="142" y="66"/>
                  <a:pt x="142" y="66"/>
                  <a:pt x="142" y="67"/>
                </a:cubicBezTo>
                <a:cubicBezTo>
                  <a:pt x="142" y="134"/>
                  <a:pt x="142" y="134"/>
                  <a:pt x="142" y="134"/>
                </a:cubicBezTo>
                <a:cubicBezTo>
                  <a:pt x="142" y="136"/>
                  <a:pt x="142" y="138"/>
                  <a:pt x="140" y="140"/>
                </a:cubicBezTo>
                <a:cubicBezTo>
                  <a:pt x="138" y="142"/>
                  <a:pt x="136" y="142"/>
                  <a:pt x="134" y="142"/>
                </a:cubicBezTo>
                <a:cubicBezTo>
                  <a:pt x="9" y="142"/>
                  <a:pt x="9" y="142"/>
                  <a:pt x="9" y="142"/>
                </a:cubicBezTo>
                <a:cubicBezTo>
                  <a:pt x="6" y="142"/>
                  <a:pt x="4" y="142"/>
                  <a:pt x="2" y="140"/>
                </a:cubicBezTo>
                <a:cubicBezTo>
                  <a:pt x="1" y="138"/>
                  <a:pt x="0" y="136"/>
                  <a:pt x="0" y="13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4"/>
                  <a:pt x="1" y="62"/>
                  <a:pt x="4" y="59"/>
                </a:cubicBezTo>
                <a:cubicBezTo>
                  <a:pt x="62" y="4"/>
                  <a:pt x="62" y="4"/>
                  <a:pt x="62" y="4"/>
                </a:cubicBezTo>
                <a:cubicBezTo>
                  <a:pt x="65" y="1"/>
                  <a:pt x="68" y="0"/>
                  <a:pt x="7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0" name="Freeform 520">
            <a:extLst>
              <a:ext uri="{FF2B5EF4-FFF2-40B4-BE49-F238E27FC236}">
                <a16:creationId xmlns:a16="http://schemas.microsoft.com/office/drawing/2014/main" id="{A0E92BD9-AE7D-884F-B1FF-65BA874285C8}"/>
              </a:ext>
            </a:extLst>
          </p:cNvPr>
          <p:cNvSpPr>
            <a:spLocks noEditPoints="1"/>
          </p:cNvSpPr>
          <p:nvPr/>
        </p:nvSpPr>
        <p:spPr bwMode="auto">
          <a:xfrm>
            <a:off x="2672321" y="1613071"/>
            <a:ext cx="274885" cy="274141"/>
          </a:xfrm>
          <a:custGeom>
            <a:avLst/>
            <a:gdLst>
              <a:gd name="T0" fmla="*/ 58 w 143"/>
              <a:gd name="T1" fmla="*/ 30 h 142"/>
              <a:gd name="T2" fmla="*/ 58 w 143"/>
              <a:gd name="T3" fmla="*/ 53 h 142"/>
              <a:gd name="T4" fmla="*/ 81 w 143"/>
              <a:gd name="T5" fmla="*/ 53 h 142"/>
              <a:gd name="T6" fmla="*/ 58 w 143"/>
              <a:gd name="T7" fmla="*/ 30 h 142"/>
              <a:gd name="T8" fmla="*/ 9 w 143"/>
              <a:gd name="T9" fmla="*/ 26 h 142"/>
              <a:gd name="T10" fmla="*/ 9 w 143"/>
              <a:gd name="T11" fmla="*/ 133 h 142"/>
              <a:gd name="T12" fmla="*/ 85 w 143"/>
              <a:gd name="T13" fmla="*/ 133 h 142"/>
              <a:gd name="T14" fmla="*/ 85 w 143"/>
              <a:gd name="T15" fmla="*/ 62 h 142"/>
              <a:gd name="T16" fmla="*/ 49 w 143"/>
              <a:gd name="T17" fmla="*/ 62 h 142"/>
              <a:gd name="T18" fmla="*/ 49 w 143"/>
              <a:gd name="T19" fmla="*/ 26 h 142"/>
              <a:gd name="T20" fmla="*/ 9 w 143"/>
              <a:gd name="T21" fmla="*/ 26 h 142"/>
              <a:gd name="T22" fmla="*/ 9 w 143"/>
              <a:gd name="T23" fmla="*/ 17 h 142"/>
              <a:gd name="T24" fmla="*/ 58 w 143"/>
              <a:gd name="T25" fmla="*/ 17 h 142"/>
              <a:gd name="T26" fmla="*/ 94 w 143"/>
              <a:gd name="T27" fmla="*/ 53 h 142"/>
              <a:gd name="T28" fmla="*/ 94 w 143"/>
              <a:gd name="T29" fmla="*/ 133 h 142"/>
              <a:gd name="T30" fmla="*/ 91 w 143"/>
              <a:gd name="T31" fmla="*/ 140 h 142"/>
              <a:gd name="T32" fmla="*/ 85 w 143"/>
              <a:gd name="T33" fmla="*/ 142 h 142"/>
              <a:gd name="T34" fmla="*/ 9 w 143"/>
              <a:gd name="T35" fmla="*/ 142 h 142"/>
              <a:gd name="T36" fmla="*/ 2 w 143"/>
              <a:gd name="T37" fmla="*/ 140 h 142"/>
              <a:gd name="T38" fmla="*/ 0 w 143"/>
              <a:gd name="T39" fmla="*/ 133 h 142"/>
              <a:gd name="T40" fmla="*/ 0 w 143"/>
              <a:gd name="T41" fmla="*/ 26 h 142"/>
              <a:gd name="T42" fmla="*/ 2 w 143"/>
              <a:gd name="T43" fmla="*/ 20 h 142"/>
              <a:gd name="T44" fmla="*/ 9 w 143"/>
              <a:gd name="T45" fmla="*/ 17 h 142"/>
              <a:gd name="T46" fmla="*/ 107 w 143"/>
              <a:gd name="T47" fmla="*/ 12 h 142"/>
              <a:gd name="T48" fmla="*/ 107 w 143"/>
              <a:gd name="T49" fmla="*/ 35 h 142"/>
              <a:gd name="T50" fmla="*/ 130 w 143"/>
              <a:gd name="T51" fmla="*/ 35 h 142"/>
              <a:gd name="T52" fmla="*/ 107 w 143"/>
              <a:gd name="T53" fmla="*/ 12 h 142"/>
              <a:gd name="T54" fmla="*/ 58 w 143"/>
              <a:gd name="T55" fmla="*/ 0 h 142"/>
              <a:gd name="T56" fmla="*/ 107 w 143"/>
              <a:gd name="T57" fmla="*/ 0 h 142"/>
              <a:gd name="T58" fmla="*/ 143 w 143"/>
              <a:gd name="T59" fmla="*/ 35 h 142"/>
              <a:gd name="T60" fmla="*/ 143 w 143"/>
              <a:gd name="T61" fmla="*/ 116 h 142"/>
              <a:gd name="T62" fmla="*/ 140 w 143"/>
              <a:gd name="T63" fmla="*/ 122 h 142"/>
              <a:gd name="T64" fmla="*/ 134 w 143"/>
              <a:gd name="T65" fmla="*/ 125 h 142"/>
              <a:gd name="T66" fmla="*/ 103 w 143"/>
              <a:gd name="T67" fmla="*/ 125 h 142"/>
              <a:gd name="T68" fmla="*/ 103 w 143"/>
              <a:gd name="T69" fmla="*/ 116 h 142"/>
              <a:gd name="T70" fmla="*/ 134 w 143"/>
              <a:gd name="T71" fmla="*/ 116 h 142"/>
              <a:gd name="T72" fmla="*/ 134 w 143"/>
              <a:gd name="T73" fmla="*/ 44 h 142"/>
              <a:gd name="T74" fmla="*/ 98 w 143"/>
              <a:gd name="T75" fmla="*/ 44 h 142"/>
              <a:gd name="T76" fmla="*/ 98 w 143"/>
              <a:gd name="T77" fmla="*/ 8 h 142"/>
              <a:gd name="T78" fmla="*/ 49 w 143"/>
              <a:gd name="T79" fmla="*/ 8 h 142"/>
              <a:gd name="T80" fmla="*/ 52 w 143"/>
              <a:gd name="T81" fmla="*/ 2 h 142"/>
              <a:gd name="T82" fmla="*/ 58 w 143"/>
              <a:gd name="T83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3" h="142">
                <a:moveTo>
                  <a:pt x="58" y="30"/>
                </a:moveTo>
                <a:cubicBezTo>
                  <a:pt x="58" y="53"/>
                  <a:pt x="58" y="53"/>
                  <a:pt x="58" y="53"/>
                </a:cubicBezTo>
                <a:cubicBezTo>
                  <a:pt x="81" y="53"/>
                  <a:pt x="81" y="53"/>
                  <a:pt x="81" y="53"/>
                </a:cubicBezTo>
                <a:lnTo>
                  <a:pt x="58" y="30"/>
                </a:lnTo>
                <a:close/>
                <a:moveTo>
                  <a:pt x="9" y="26"/>
                </a:moveTo>
                <a:cubicBezTo>
                  <a:pt x="9" y="133"/>
                  <a:pt x="9" y="133"/>
                  <a:pt x="9" y="133"/>
                </a:cubicBezTo>
                <a:cubicBezTo>
                  <a:pt x="85" y="133"/>
                  <a:pt x="85" y="133"/>
                  <a:pt x="85" y="133"/>
                </a:cubicBezTo>
                <a:cubicBezTo>
                  <a:pt x="85" y="62"/>
                  <a:pt x="85" y="62"/>
                  <a:pt x="85" y="62"/>
                </a:cubicBezTo>
                <a:cubicBezTo>
                  <a:pt x="49" y="62"/>
                  <a:pt x="49" y="62"/>
                  <a:pt x="49" y="62"/>
                </a:cubicBezTo>
                <a:cubicBezTo>
                  <a:pt x="49" y="26"/>
                  <a:pt x="49" y="26"/>
                  <a:pt x="49" y="26"/>
                </a:cubicBezTo>
                <a:lnTo>
                  <a:pt x="9" y="26"/>
                </a:lnTo>
                <a:close/>
                <a:moveTo>
                  <a:pt x="9" y="17"/>
                </a:moveTo>
                <a:cubicBezTo>
                  <a:pt x="58" y="17"/>
                  <a:pt x="58" y="17"/>
                  <a:pt x="58" y="17"/>
                </a:cubicBezTo>
                <a:cubicBezTo>
                  <a:pt x="94" y="53"/>
                  <a:pt x="94" y="53"/>
                  <a:pt x="94" y="53"/>
                </a:cubicBezTo>
                <a:cubicBezTo>
                  <a:pt x="94" y="133"/>
                  <a:pt x="94" y="133"/>
                  <a:pt x="94" y="133"/>
                </a:cubicBezTo>
                <a:cubicBezTo>
                  <a:pt x="94" y="136"/>
                  <a:pt x="93" y="138"/>
                  <a:pt x="91" y="140"/>
                </a:cubicBezTo>
                <a:cubicBezTo>
                  <a:pt x="89" y="142"/>
                  <a:pt x="87" y="142"/>
                  <a:pt x="85" y="142"/>
                </a:cubicBezTo>
                <a:cubicBezTo>
                  <a:pt x="9" y="142"/>
                  <a:pt x="9" y="142"/>
                  <a:pt x="9" y="142"/>
                </a:cubicBezTo>
                <a:cubicBezTo>
                  <a:pt x="6" y="142"/>
                  <a:pt x="4" y="142"/>
                  <a:pt x="2" y="140"/>
                </a:cubicBezTo>
                <a:cubicBezTo>
                  <a:pt x="1" y="138"/>
                  <a:pt x="0" y="136"/>
                  <a:pt x="0" y="13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4"/>
                  <a:pt x="1" y="22"/>
                  <a:pt x="2" y="20"/>
                </a:cubicBezTo>
                <a:cubicBezTo>
                  <a:pt x="4" y="18"/>
                  <a:pt x="6" y="17"/>
                  <a:pt x="9" y="17"/>
                </a:cubicBezTo>
                <a:close/>
                <a:moveTo>
                  <a:pt x="107" y="12"/>
                </a:moveTo>
                <a:cubicBezTo>
                  <a:pt x="107" y="35"/>
                  <a:pt x="107" y="35"/>
                  <a:pt x="107" y="35"/>
                </a:cubicBezTo>
                <a:cubicBezTo>
                  <a:pt x="130" y="35"/>
                  <a:pt x="130" y="35"/>
                  <a:pt x="130" y="35"/>
                </a:cubicBezTo>
                <a:lnTo>
                  <a:pt x="107" y="12"/>
                </a:lnTo>
                <a:close/>
                <a:moveTo>
                  <a:pt x="58" y="0"/>
                </a:moveTo>
                <a:cubicBezTo>
                  <a:pt x="107" y="0"/>
                  <a:pt x="107" y="0"/>
                  <a:pt x="107" y="0"/>
                </a:cubicBezTo>
                <a:cubicBezTo>
                  <a:pt x="143" y="35"/>
                  <a:pt x="143" y="35"/>
                  <a:pt x="143" y="35"/>
                </a:cubicBezTo>
                <a:cubicBezTo>
                  <a:pt x="143" y="116"/>
                  <a:pt x="143" y="116"/>
                  <a:pt x="143" y="116"/>
                </a:cubicBezTo>
                <a:cubicBezTo>
                  <a:pt x="143" y="118"/>
                  <a:pt x="142" y="120"/>
                  <a:pt x="140" y="122"/>
                </a:cubicBezTo>
                <a:cubicBezTo>
                  <a:pt x="138" y="124"/>
                  <a:pt x="136" y="125"/>
                  <a:pt x="134" y="125"/>
                </a:cubicBezTo>
                <a:cubicBezTo>
                  <a:pt x="103" y="125"/>
                  <a:pt x="103" y="125"/>
                  <a:pt x="103" y="125"/>
                </a:cubicBezTo>
                <a:cubicBezTo>
                  <a:pt x="103" y="116"/>
                  <a:pt x="103" y="116"/>
                  <a:pt x="103" y="116"/>
                </a:cubicBezTo>
                <a:cubicBezTo>
                  <a:pt x="134" y="116"/>
                  <a:pt x="134" y="116"/>
                  <a:pt x="134" y="116"/>
                </a:cubicBezTo>
                <a:cubicBezTo>
                  <a:pt x="134" y="44"/>
                  <a:pt x="134" y="44"/>
                  <a:pt x="134" y="44"/>
                </a:cubicBezTo>
                <a:cubicBezTo>
                  <a:pt x="98" y="44"/>
                  <a:pt x="98" y="44"/>
                  <a:pt x="98" y="44"/>
                </a:cubicBezTo>
                <a:cubicBezTo>
                  <a:pt x="98" y="8"/>
                  <a:pt x="98" y="8"/>
                  <a:pt x="98" y="8"/>
                </a:cubicBezTo>
                <a:cubicBezTo>
                  <a:pt x="49" y="8"/>
                  <a:pt x="49" y="8"/>
                  <a:pt x="49" y="8"/>
                </a:cubicBezTo>
                <a:cubicBezTo>
                  <a:pt x="49" y="6"/>
                  <a:pt x="50" y="4"/>
                  <a:pt x="52" y="2"/>
                </a:cubicBezTo>
                <a:cubicBezTo>
                  <a:pt x="53" y="0"/>
                  <a:pt x="55" y="0"/>
                  <a:pt x="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6631" tIns="18315" rIns="36631" bIns="18315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FAEFD027-A9DF-4D20-B01E-B6DF8C463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Иконки</a:t>
            </a: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A36798AB-5CD9-4CBF-8EEC-E9E89A795121}"/>
              </a:ext>
            </a:extLst>
          </p:cNvPr>
          <p:cNvSpPr/>
          <p:nvPr/>
        </p:nvSpPr>
        <p:spPr>
          <a:xfrm>
            <a:off x="8918421" y="1607910"/>
            <a:ext cx="360000" cy="360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4" name="Текст 1">
            <a:extLst>
              <a:ext uri="{FF2B5EF4-FFF2-40B4-BE49-F238E27FC236}">
                <a16:creationId xmlns:a16="http://schemas.microsoft.com/office/drawing/2014/main" id="{5B9AE3C5-6C9D-439A-ABD3-7F95B8576998}"/>
              </a:ext>
            </a:extLst>
          </p:cNvPr>
          <p:cNvSpPr txBox="1">
            <a:spLocks/>
          </p:cNvSpPr>
          <p:nvPr/>
        </p:nvSpPr>
        <p:spPr>
          <a:xfrm>
            <a:off x="8835978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ru-RU" sz="3200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Цвета</a:t>
            </a:r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9991F1ED-E668-4A67-9402-8102FCE7B374}"/>
              </a:ext>
            </a:extLst>
          </p:cNvPr>
          <p:cNvSpPr/>
          <p:nvPr/>
        </p:nvSpPr>
        <p:spPr>
          <a:xfrm>
            <a:off x="8918421" y="2458591"/>
            <a:ext cx="360000" cy="360000"/>
          </a:xfrm>
          <a:prstGeom prst="rect">
            <a:avLst/>
          </a:prstGeom>
          <a:solidFill>
            <a:srgbClr val="00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00110162-DF76-40ED-93E8-BEC0F96F5AB9}"/>
              </a:ext>
            </a:extLst>
          </p:cNvPr>
          <p:cNvSpPr/>
          <p:nvPr/>
        </p:nvSpPr>
        <p:spPr>
          <a:xfrm>
            <a:off x="8918421" y="3319774"/>
            <a:ext cx="360000" cy="360000"/>
          </a:xfrm>
          <a:prstGeom prst="rect">
            <a:avLst/>
          </a:prstGeom>
          <a:solidFill>
            <a:srgbClr val="53535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54690B2-D184-4F76-9949-CC8F9C50A561}"/>
              </a:ext>
            </a:extLst>
          </p:cNvPr>
          <p:cNvSpPr txBox="1"/>
          <p:nvPr/>
        </p:nvSpPr>
        <p:spPr>
          <a:xfrm>
            <a:off x="9380971" y="1603244"/>
            <a:ext cx="1800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#FB2B38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4CF95F3-6C28-47BE-ADBC-23AD6EC97368}"/>
              </a:ext>
            </a:extLst>
          </p:cNvPr>
          <p:cNvSpPr txBox="1"/>
          <p:nvPr/>
        </p:nvSpPr>
        <p:spPr>
          <a:xfrm>
            <a:off x="9380971" y="2453925"/>
            <a:ext cx="1800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#000000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C6746CC-9F56-4D3C-AE8B-F12AEFA5E21E}"/>
              </a:ext>
            </a:extLst>
          </p:cNvPr>
          <p:cNvSpPr txBox="1"/>
          <p:nvPr/>
        </p:nvSpPr>
        <p:spPr>
          <a:xfrm>
            <a:off x="9380971" y="3319774"/>
            <a:ext cx="1800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#535353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FF0565-0908-4438-92B6-E2F715AC7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65423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62FA70-05FC-4FC0-896C-AAD4831949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14787D-02AE-4217-972F-6B5EBAD68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</a:t>
            </a:fld>
            <a:endParaRPr lang="ru-RU" dirty="0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AC6EFE4-0B03-403A-97DC-2CD0D1F3C130}"/>
              </a:ext>
            </a:extLst>
          </p:cNvPr>
          <p:cNvSpPr txBox="1">
            <a:spLocks/>
          </p:cNvSpPr>
          <p:nvPr/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ru-RU" sz="3200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Никаких чатов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ru-RU" dirty="0">
                <a:solidFill>
                  <a:schemeClr val="tx1"/>
                </a:solidFill>
              </a:rPr>
              <a:t>только теплое и ламповое общение!</a:t>
            </a:r>
          </a:p>
        </p:txBody>
      </p:sp>
    </p:spTree>
    <p:extLst>
      <p:ext uri="{BB962C8B-B14F-4D97-AF65-F5344CB8AC3E}">
        <p14:creationId xmlns:p14="http://schemas.microsoft.com/office/powerpoint/2010/main" val="19299104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CAA1DF1A-B6F5-410F-9AA1-DF607607CD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Как поднять руку?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CBA28C-9367-43D0-B9F1-196AC49B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9A5752-9975-44D6-B2DA-8603A535E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b="2397"/>
          <a:stretch/>
        </p:blipFill>
        <p:spPr>
          <a:xfrm>
            <a:off x="601980" y="1479306"/>
            <a:ext cx="6033407" cy="34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558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C8AFF57-8A62-7744-9CC5-3CF856B51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Куликов Никита и</a:t>
            </a:r>
          </a:p>
          <a:p>
            <a:r>
              <a:rPr lang="ru-RU" dirty="0" err="1"/>
              <a:t>Клещин</a:t>
            </a:r>
            <a:r>
              <a:rPr lang="ru-RU" dirty="0"/>
              <a:t> Никита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289000-B85B-6646-B7EC-2131DE935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  <a:p>
            <a:r>
              <a:rPr lang="ru-RU" dirty="0"/>
              <a:t>Разработка</a:t>
            </a:r>
          </a:p>
        </p:txBody>
      </p:sp>
    </p:spTree>
    <p:extLst>
      <p:ext uri="{BB962C8B-B14F-4D97-AF65-F5344CB8AC3E}">
        <p14:creationId xmlns:p14="http://schemas.microsoft.com/office/powerpoint/2010/main" val="37953030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>
            <a:extLst>
              <a:ext uri="{FF2B5EF4-FFF2-40B4-BE49-F238E27FC236}">
                <a16:creationId xmlns:a16="http://schemas.microsoft.com/office/drawing/2014/main" id="{742AE6F9-77F4-4CB0-90F3-2C7A1145EDB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AA1DF1A-B6F5-410F-9AA1-DF607607CD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CBA28C-9367-43D0-B9F1-196AC49B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20579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Знакомство</a:t>
            </a:r>
          </a:p>
          <a:p>
            <a:pPr marL="228600" lvl="0" indent="-228600" eaLnBrk="1" fontAlgn="auto" hangingPunct="1"/>
            <a:r>
              <a:rPr lang="ru-RU" dirty="0"/>
              <a:t>Правила игры</a:t>
            </a:r>
          </a:p>
          <a:p>
            <a:pPr marL="228600" lvl="0" indent="-228600" eaLnBrk="1" fontAlgn="auto" hangingPunct="1"/>
            <a:r>
              <a:rPr lang="ru-RU" dirty="0"/>
              <a:t>Ведение проекта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dirty="0"/>
              <a:t>*TODO: </a:t>
            </a:r>
            <a:r>
              <a:rPr lang="ru-RU" dirty="0" err="1"/>
              <a:t>Клещин</a:t>
            </a:r>
            <a:r>
              <a:rPr lang="en-US" dirty="0"/>
              <a:t>, </a:t>
            </a:r>
            <a:r>
              <a:rPr lang="ru-RU" dirty="0"/>
              <a:t>добавь!</a:t>
            </a:r>
            <a:r>
              <a:rPr lang="en-US" dirty="0"/>
              <a:t>*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Содержание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5185467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ED2E3A6-3C37-48A8-9965-CC651BDB2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Куликов Никита (</a:t>
            </a:r>
            <a:r>
              <a:rPr lang="ru-RU" dirty="0" err="1"/>
              <a:t>ето</a:t>
            </a:r>
            <a:r>
              <a:rPr lang="ru-RU" dirty="0"/>
              <a:t> </a:t>
            </a:r>
            <a:r>
              <a:rPr lang="ru-RU" dirty="0" err="1"/>
              <a:t>йа</a:t>
            </a:r>
            <a:r>
              <a:rPr lang="ru-RU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367E64-7323-486E-80EA-AE7E0AB11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C738FD-1968-4659-89CF-77A61648B4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2076427"/>
            <a:ext cx="5669280" cy="3779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10AA2-3FC2-45A2-BB4C-CDA48D163EE4}"/>
              </a:ext>
            </a:extLst>
          </p:cNvPr>
          <p:cNvSpPr txBox="1"/>
          <p:nvPr/>
        </p:nvSpPr>
        <p:spPr>
          <a:xfrm>
            <a:off x="990600" y="2367172"/>
            <a:ext cx="5105400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200" dirty="0"/>
              <a:t>Senior Software Engineer </a:t>
            </a:r>
            <a:r>
              <a:rPr lang="ru-RU" sz="2200" dirty="0"/>
              <a:t>в </a:t>
            </a:r>
            <a:r>
              <a:rPr lang="en-US" sz="2200" dirty="0"/>
              <a:t>Snapchat </a:t>
            </a:r>
            <a:endParaRPr lang="ru-RU" sz="22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200" dirty="0"/>
              <a:t>Делал </a:t>
            </a:r>
            <a:r>
              <a:rPr lang="en-US" sz="2200" dirty="0"/>
              <a:t>Chromium</a:t>
            </a:r>
            <a:endParaRPr lang="ru-RU" sz="22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200" dirty="0"/>
              <a:t>Работал в Яндекс</a:t>
            </a:r>
            <a:r>
              <a:rPr lang="en-US" sz="2200" dirty="0"/>
              <a:t>, Mail.ru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200" dirty="0"/>
              <a:t>Maintainer Flipper Android App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200" dirty="0"/>
              <a:t>Преподавал в </a:t>
            </a:r>
            <a:r>
              <a:rPr lang="en-US" sz="2200" dirty="0"/>
              <a:t>Android Academy </a:t>
            </a:r>
            <a:r>
              <a:rPr lang="ru-RU" sz="2200" dirty="0"/>
              <a:t>от </a:t>
            </a:r>
            <a:r>
              <a:rPr lang="en-US" sz="2200" dirty="0"/>
              <a:t>Google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1776850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4C95C857-9885-4B08-80DC-B9AFBE823E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Snapchat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8602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Другая 110">
      <a:majorFont>
        <a:latin typeface="Proxima Nova Bold"/>
        <a:ea typeface="Calibri"/>
        <a:cs typeface="Calibri"/>
      </a:majorFont>
      <a:minorFont>
        <a:latin typeface="Proxima Nova Regular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ilStone-template" id="{CDA7B6DE-603D-984D-A541-9EA5B07479E4}" vid="{00D51195-0BFD-4F44-ABA0-A8BF00616287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1815</TotalTime>
  <Words>352</Words>
  <Application>Microsoft Office PowerPoint</Application>
  <PresentationFormat>Широкоэкранный</PresentationFormat>
  <Paragraphs>114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Никита Куликов</cp:lastModifiedBy>
  <cp:revision>21</cp:revision>
  <cp:lastPrinted>2019-07-04T18:32:01Z</cp:lastPrinted>
  <dcterms:created xsi:type="dcterms:W3CDTF">2020-08-31T13:02:22Z</dcterms:created>
  <dcterms:modified xsi:type="dcterms:W3CDTF">2020-09-16T19:35:20Z</dcterms:modified>
</cp:coreProperties>
</file>